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7" r:id="rId2"/>
    <p:sldId id="383" r:id="rId3"/>
    <p:sldId id="454" r:id="rId4"/>
    <p:sldId id="455" r:id="rId5"/>
    <p:sldId id="458" r:id="rId6"/>
    <p:sldId id="506" r:id="rId7"/>
    <p:sldId id="498" r:id="rId8"/>
    <p:sldId id="505" r:id="rId9"/>
    <p:sldId id="504" r:id="rId10"/>
    <p:sldId id="500" r:id="rId11"/>
    <p:sldId id="496" r:id="rId12"/>
    <p:sldId id="502" r:id="rId13"/>
    <p:sldId id="495" r:id="rId14"/>
    <p:sldId id="470" r:id="rId15"/>
    <p:sldId id="507" r:id="rId16"/>
    <p:sldId id="474" r:id="rId17"/>
    <p:sldId id="475" r:id="rId18"/>
    <p:sldId id="476" r:id="rId19"/>
    <p:sldId id="479" r:id="rId20"/>
    <p:sldId id="484" r:id="rId21"/>
    <p:sldId id="480" r:id="rId22"/>
    <p:sldId id="477" r:id="rId23"/>
    <p:sldId id="481" r:id="rId24"/>
    <p:sldId id="482" r:id="rId25"/>
    <p:sldId id="483" r:id="rId26"/>
    <p:sldId id="485" r:id="rId27"/>
    <p:sldId id="486" r:id="rId28"/>
    <p:sldId id="488" r:id="rId29"/>
    <p:sldId id="487" r:id="rId30"/>
    <p:sldId id="489" r:id="rId31"/>
    <p:sldId id="490" r:id="rId32"/>
    <p:sldId id="491" r:id="rId33"/>
    <p:sldId id="492" r:id="rId34"/>
    <p:sldId id="510" r:id="rId35"/>
    <p:sldId id="508" r:id="rId36"/>
    <p:sldId id="509" r:id="rId37"/>
    <p:sldId id="511" r:id="rId38"/>
    <p:sldId id="512" r:id="rId39"/>
    <p:sldId id="403" r:id="rId40"/>
    <p:sldId id="440"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96863"/>
    <a:srgbClr val="FF40FF"/>
    <a:srgbClr val="CBD947"/>
    <a:srgbClr val="3241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FF8E01-DE24-0F4F-A559-943D670B7764}" v="50" dt="2024-08-14T17:48:44.4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35" autoAdjust="0"/>
    <p:restoredTop sz="94402"/>
  </p:normalViewPr>
  <p:slideViewPr>
    <p:cSldViewPr snapToGrid="0">
      <p:cViewPr varScale="1">
        <p:scale>
          <a:sx n="137" d="100"/>
          <a:sy n="137" d="100"/>
        </p:scale>
        <p:origin x="344" y="504"/>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nnel D. Palenzuela" userId="27216d6f-a712-48da-bcb2-613e4bc945ac" providerId="ADAL" clId="{16736750-74B4-184C-AACF-97E7E4B9FAA6}"/>
    <pc:docChg chg="undo custSel addSld delSld modSld sldOrd modMainMaster">
      <pc:chgData name="Ronnel D. Palenzuela" userId="27216d6f-a712-48da-bcb2-613e4bc945ac" providerId="ADAL" clId="{16736750-74B4-184C-AACF-97E7E4B9FAA6}" dt="2024-08-13T03:37:12.131" v="3508" actId="207"/>
      <pc:docMkLst>
        <pc:docMk/>
      </pc:docMkLst>
      <pc:sldChg chg="modSp mod">
        <pc:chgData name="Ronnel D. Palenzuela" userId="27216d6f-a712-48da-bcb2-613e4bc945ac" providerId="ADAL" clId="{16736750-74B4-184C-AACF-97E7E4B9FAA6}" dt="2024-08-11T23:14:10.328" v="2625" actId="20577"/>
        <pc:sldMkLst>
          <pc:docMk/>
          <pc:sldMk cId="3455369248" sldId="257"/>
        </pc:sldMkLst>
        <pc:spChg chg="mod">
          <ac:chgData name="Ronnel D. Palenzuela" userId="27216d6f-a712-48da-bcb2-613e4bc945ac" providerId="ADAL" clId="{16736750-74B4-184C-AACF-97E7E4B9FAA6}" dt="2024-08-11T23:14:10.328" v="2625" actId="20577"/>
          <ac:spMkLst>
            <pc:docMk/>
            <pc:sldMk cId="3455369248" sldId="257"/>
            <ac:spMk id="3" creationId="{55CA8846-F5F9-9E2F-7E86-4EDFA1AEFED2}"/>
          </ac:spMkLst>
        </pc:spChg>
      </pc:sldChg>
      <pc:sldChg chg="addSp delSp modSp del mod setBg modNotesTx">
        <pc:chgData name="Ronnel D. Palenzuela" userId="27216d6f-a712-48da-bcb2-613e4bc945ac" providerId="ADAL" clId="{16736750-74B4-184C-AACF-97E7E4B9FAA6}" dt="2024-08-11T06:16:40.205" v="363" actId="2696"/>
        <pc:sldMkLst>
          <pc:docMk/>
          <pc:sldMk cId="218736974" sldId="258"/>
        </pc:sldMkLst>
        <pc:spChg chg="mod">
          <ac:chgData name="Ronnel D. Palenzuela" userId="27216d6f-a712-48da-bcb2-613e4bc945ac" providerId="ADAL" clId="{16736750-74B4-184C-AACF-97E7E4B9FAA6}" dt="2024-08-11T06:16:07.116" v="348" actId="26606"/>
          <ac:spMkLst>
            <pc:docMk/>
            <pc:sldMk cId="218736974" sldId="258"/>
            <ac:spMk id="2" creationId="{1FD87645-D8E6-23DE-A822-448BF1054783}"/>
          </ac:spMkLst>
        </pc:spChg>
        <pc:spChg chg="mod">
          <ac:chgData name="Ronnel D. Palenzuela" userId="27216d6f-a712-48da-bcb2-613e4bc945ac" providerId="ADAL" clId="{16736750-74B4-184C-AACF-97E7E4B9FAA6}" dt="2024-08-11T06:16:25.529" v="353" actId="21"/>
          <ac:spMkLst>
            <pc:docMk/>
            <pc:sldMk cId="218736974" sldId="258"/>
            <ac:spMk id="3" creationId="{F9E9654B-D8E5-22CA-371A-57FADD13842B}"/>
          </ac:spMkLst>
        </pc:spChg>
        <pc:spChg chg="add del">
          <ac:chgData name="Ronnel D. Palenzuela" userId="27216d6f-a712-48da-bcb2-613e4bc945ac" providerId="ADAL" clId="{16736750-74B4-184C-AACF-97E7E4B9FAA6}" dt="2024-08-11T06:16:07.116" v="348" actId="26606"/>
          <ac:spMkLst>
            <pc:docMk/>
            <pc:sldMk cId="218736974" sldId="258"/>
            <ac:spMk id="9" creationId="{04812C46-200A-4DEB-A05E-3ED6C68C2387}"/>
          </ac:spMkLst>
        </pc:spChg>
        <pc:spChg chg="add del">
          <ac:chgData name="Ronnel D. Palenzuela" userId="27216d6f-a712-48da-bcb2-613e4bc945ac" providerId="ADAL" clId="{16736750-74B4-184C-AACF-97E7E4B9FAA6}" dt="2024-08-11T06:16:07.116" v="348" actId="26606"/>
          <ac:spMkLst>
            <pc:docMk/>
            <pc:sldMk cId="218736974" sldId="258"/>
            <ac:spMk id="11" creationId="{D1EA859B-E555-4109-94F3-6700E046E008}"/>
          </ac:spMkLst>
        </pc:spChg>
        <pc:picChg chg="add del mod ord">
          <ac:chgData name="Ronnel D. Palenzuela" userId="27216d6f-a712-48da-bcb2-613e4bc945ac" providerId="ADAL" clId="{16736750-74B4-184C-AACF-97E7E4B9FAA6}" dt="2024-08-11T06:16:38.323" v="362" actId="21"/>
          <ac:picMkLst>
            <pc:docMk/>
            <pc:sldMk cId="218736974" sldId="258"/>
            <ac:picMk id="4" creationId="{98D0E626-B0C1-BC0F-8BBE-013B7E7B3AA6}"/>
          </ac:picMkLst>
        </pc:picChg>
      </pc:sldChg>
      <pc:sldChg chg="addSp delSp modSp mod modNotesTx">
        <pc:chgData name="Ronnel D. Palenzuela" userId="27216d6f-a712-48da-bcb2-613e4bc945ac" providerId="ADAL" clId="{16736750-74B4-184C-AACF-97E7E4B9FAA6}" dt="2024-08-11T12:37:53.539" v="2618" actId="20577"/>
        <pc:sldMkLst>
          <pc:docMk/>
          <pc:sldMk cId="3256538018" sldId="259"/>
        </pc:sldMkLst>
        <pc:spChg chg="mod">
          <ac:chgData name="Ronnel D. Palenzuela" userId="27216d6f-a712-48da-bcb2-613e4bc945ac" providerId="ADAL" clId="{16736750-74B4-184C-AACF-97E7E4B9FAA6}" dt="2024-08-11T06:18:47.941" v="388" actId="14100"/>
          <ac:spMkLst>
            <pc:docMk/>
            <pc:sldMk cId="3256538018" sldId="259"/>
            <ac:spMk id="2" creationId="{1FD87645-D8E6-23DE-A822-448BF1054783}"/>
          </ac:spMkLst>
        </pc:spChg>
        <pc:spChg chg="mod">
          <ac:chgData name="Ronnel D. Palenzuela" userId="27216d6f-a712-48da-bcb2-613e4bc945ac" providerId="ADAL" clId="{16736750-74B4-184C-AACF-97E7E4B9FAA6}" dt="2024-08-11T12:37:53.539" v="2618" actId="20577"/>
          <ac:spMkLst>
            <pc:docMk/>
            <pc:sldMk cId="3256538018" sldId="259"/>
            <ac:spMk id="3" creationId="{F9E9654B-D8E5-22CA-371A-57FADD13842B}"/>
          </ac:spMkLst>
        </pc:spChg>
        <pc:picChg chg="add mod">
          <ac:chgData name="Ronnel D. Palenzuela" userId="27216d6f-a712-48da-bcb2-613e4bc945ac" providerId="ADAL" clId="{16736750-74B4-184C-AACF-97E7E4B9FAA6}" dt="2024-08-11T06:21:54.031" v="403" actId="1076"/>
          <ac:picMkLst>
            <pc:docMk/>
            <pc:sldMk cId="3256538018" sldId="259"/>
            <ac:picMk id="4" creationId="{E700435F-1E7A-3EEC-4AA8-86923D600596}"/>
          </ac:picMkLst>
        </pc:picChg>
        <pc:picChg chg="del">
          <ac:chgData name="Ronnel D. Palenzuela" userId="27216d6f-a712-48da-bcb2-613e4bc945ac" providerId="ADAL" clId="{16736750-74B4-184C-AACF-97E7E4B9FAA6}" dt="2024-08-11T06:16:36.656" v="361" actId="478"/>
          <ac:picMkLst>
            <pc:docMk/>
            <pc:sldMk cId="3256538018" sldId="259"/>
            <ac:picMk id="5" creationId="{D3CE80CF-7820-04DC-00A6-061A45338617}"/>
          </ac:picMkLst>
        </pc:picChg>
        <pc:picChg chg="del">
          <ac:chgData name="Ronnel D. Palenzuela" userId="27216d6f-a712-48da-bcb2-613e4bc945ac" providerId="ADAL" clId="{16736750-74B4-184C-AACF-97E7E4B9FAA6}" dt="2024-08-11T06:16:36.656" v="361" actId="478"/>
          <ac:picMkLst>
            <pc:docMk/>
            <pc:sldMk cId="3256538018" sldId="259"/>
            <ac:picMk id="6" creationId="{105319CD-EE8D-3939-D407-76A3761FCAFE}"/>
          </ac:picMkLst>
        </pc:picChg>
        <pc:picChg chg="del">
          <ac:chgData name="Ronnel D. Palenzuela" userId="27216d6f-a712-48da-bcb2-613e4bc945ac" providerId="ADAL" clId="{16736750-74B4-184C-AACF-97E7E4B9FAA6}" dt="2024-08-11T06:16:36.656" v="361" actId="478"/>
          <ac:picMkLst>
            <pc:docMk/>
            <pc:sldMk cId="3256538018" sldId="259"/>
            <ac:picMk id="7" creationId="{763F4613-1B0F-8B43-1A32-113F3480FFDD}"/>
          </ac:picMkLst>
        </pc:picChg>
        <pc:picChg chg="del">
          <ac:chgData name="Ronnel D. Palenzuela" userId="27216d6f-a712-48da-bcb2-613e4bc945ac" providerId="ADAL" clId="{16736750-74B4-184C-AACF-97E7E4B9FAA6}" dt="2024-08-11T06:16:36.656" v="361" actId="478"/>
          <ac:picMkLst>
            <pc:docMk/>
            <pc:sldMk cId="3256538018" sldId="259"/>
            <ac:picMk id="8" creationId="{3F65A7A7-479E-10AB-F526-C7D8854988BE}"/>
          </ac:picMkLst>
        </pc:picChg>
        <pc:picChg chg="add mod">
          <ac:chgData name="Ronnel D. Palenzuela" userId="27216d6f-a712-48da-bcb2-613e4bc945ac" providerId="ADAL" clId="{16736750-74B4-184C-AACF-97E7E4B9FAA6}" dt="2024-08-11T06:21:54.464" v="404" actId="1076"/>
          <ac:picMkLst>
            <pc:docMk/>
            <pc:sldMk cId="3256538018" sldId="259"/>
            <ac:picMk id="9" creationId="{5039F99A-C68C-0B5B-1A0E-5505DF7E762C}"/>
          </ac:picMkLst>
        </pc:picChg>
      </pc:sldChg>
      <pc:sldChg chg="del modNotesTx">
        <pc:chgData name="Ronnel D. Palenzuela" userId="27216d6f-a712-48da-bcb2-613e4bc945ac" providerId="ADAL" clId="{16736750-74B4-184C-AACF-97E7E4B9FAA6}" dt="2024-08-11T06:22:16.116" v="405" actId="2696"/>
        <pc:sldMkLst>
          <pc:docMk/>
          <pc:sldMk cId="606913761" sldId="260"/>
        </pc:sldMkLst>
      </pc:sldChg>
      <pc:sldChg chg="del">
        <pc:chgData name="Ronnel D. Palenzuela" userId="27216d6f-a712-48da-bcb2-613e4bc945ac" providerId="ADAL" clId="{16736750-74B4-184C-AACF-97E7E4B9FAA6}" dt="2024-08-11T06:22:16.124" v="406" actId="2696"/>
        <pc:sldMkLst>
          <pc:docMk/>
          <pc:sldMk cId="285302475" sldId="261"/>
        </pc:sldMkLst>
      </pc:sldChg>
      <pc:sldChg chg="del modNotesTx">
        <pc:chgData name="Ronnel D. Palenzuela" userId="27216d6f-a712-48da-bcb2-613e4bc945ac" providerId="ADAL" clId="{16736750-74B4-184C-AACF-97E7E4B9FAA6}" dt="2024-08-11T09:23:38.794" v="1383" actId="2696"/>
        <pc:sldMkLst>
          <pc:docMk/>
          <pc:sldMk cId="1633078811" sldId="262"/>
        </pc:sldMkLst>
      </pc:sldChg>
      <pc:sldChg chg="addSp delSp modSp mod ord setBg modNotesTx">
        <pc:chgData name="Ronnel D. Palenzuela" userId="27216d6f-a712-48da-bcb2-613e4bc945ac" providerId="ADAL" clId="{16736750-74B4-184C-AACF-97E7E4B9FAA6}" dt="2024-08-11T07:26:40.554" v="869" actId="20577"/>
        <pc:sldMkLst>
          <pc:docMk/>
          <pc:sldMk cId="3611571112" sldId="263"/>
        </pc:sldMkLst>
        <pc:spChg chg="mod">
          <ac:chgData name="Ronnel D. Palenzuela" userId="27216d6f-a712-48da-bcb2-613e4bc945ac" providerId="ADAL" clId="{16736750-74B4-184C-AACF-97E7E4B9FAA6}" dt="2024-08-11T07:26:40.554" v="869" actId="20577"/>
          <ac:spMkLst>
            <pc:docMk/>
            <pc:sldMk cId="3611571112" sldId="263"/>
            <ac:spMk id="2" creationId="{4B9DC0FD-E73C-26A6-891F-61B461076958}"/>
          </ac:spMkLst>
        </pc:spChg>
        <pc:spChg chg="del mod">
          <ac:chgData name="Ronnel D. Palenzuela" userId="27216d6f-a712-48da-bcb2-613e4bc945ac" providerId="ADAL" clId="{16736750-74B4-184C-AACF-97E7E4B9FAA6}" dt="2024-08-11T05:58:13.516" v="174" actId="478"/>
          <ac:spMkLst>
            <pc:docMk/>
            <pc:sldMk cId="3611571112" sldId="263"/>
            <ac:spMk id="3" creationId="{55CA8846-F5F9-9E2F-7E86-4EDFA1AEFED2}"/>
          </ac:spMkLst>
        </pc:spChg>
        <pc:spChg chg="add del">
          <ac:chgData name="Ronnel D. Palenzuela" userId="27216d6f-a712-48da-bcb2-613e4bc945ac" providerId="ADAL" clId="{16736750-74B4-184C-AACF-97E7E4B9FAA6}" dt="2024-08-11T06:07:07.454" v="259" actId="26606"/>
          <ac:spMkLst>
            <pc:docMk/>
            <pc:sldMk cId="3611571112" sldId="263"/>
            <ac:spMk id="9" creationId="{0DBF1ABE-8590-450D-BB49-BDDCCF3EEA9E}"/>
          </ac:spMkLst>
        </pc:spChg>
        <pc:spChg chg="add del">
          <ac:chgData name="Ronnel D. Palenzuela" userId="27216d6f-a712-48da-bcb2-613e4bc945ac" providerId="ADAL" clId="{16736750-74B4-184C-AACF-97E7E4B9FAA6}" dt="2024-08-11T06:07:07.454" v="259" actId="26606"/>
          <ac:spMkLst>
            <pc:docMk/>
            <pc:sldMk cId="3611571112" sldId="263"/>
            <ac:spMk id="11" creationId="{18D32C3D-8F76-4E99-BE56-0836CC38CC84}"/>
          </ac:spMkLst>
        </pc:spChg>
        <pc:spChg chg="add del">
          <ac:chgData name="Ronnel D. Palenzuela" userId="27216d6f-a712-48da-bcb2-613e4bc945ac" providerId="ADAL" clId="{16736750-74B4-184C-AACF-97E7E4B9FAA6}" dt="2024-08-11T06:07:07.454" v="259" actId="26606"/>
          <ac:spMkLst>
            <pc:docMk/>
            <pc:sldMk cId="3611571112" sldId="263"/>
            <ac:spMk id="13" creationId="{70766076-46F5-42D5-A773-2B3BEF2B8B74}"/>
          </ac:spMkLst>
        </pc:spChg>
        <pc:spChg chg="add del">
          <ac:chgData name="Ronnel D. Palenzuela" userId="27216d6f-a712-48da-bcb2-613e4bc945ac" providerId="ADAL" clId="{16736750-74B4-184C-AACF-97E7E4B9FAA6}" dt="2024-08-11T06:07:07.454" v="259" actId="26606"/>
          <ac:spMkLst>
            <pc:docMk/>
            <pc:sldMk cId="3611571112" sldId="263"/>
            <ac:spMk id="15" creationId="{CB7B90D9-1EC2-4A12-B24A-342C1BCA2FA1}"/>
          </ac:spMkLst>
        </pc:spChg>
        <pc:picChg chg="add del mod">
          <ac:chgData name="Ronnel D. Palenzuela" userId="27216d6f-a712-48da-bcb2-613e4bc945ac" providerId="ADAL" clId="{16736750-74B4-184C-AACF-97E7E4B9FAA6}" dt="2024-08-11T06:09:13.684" v="283" actId="478"/>
          <ac:picMkLst>
            <pc:docMk/>
            <pc:sldMk cId="3611571112" sldId="263"/>
            <ac:picMk id="4" creationId="{C459ACEE-C018-E6AA-F0E7-E4078174E3AF}"/>
          </ac:picMkLst>
        </pc:picChg>
      </pc:sldChg>
      <pc:sldChg chg="modSp mod">
        <pc:chgData name="Ronnel D. Palenzuela" userId="27216d6f-a712-48da-bcb2-613e4bc945ac" providerId="ADAL" clId="{16736750-74B4-184C-AACF-97E7E4B9FAA6}" dt="2024-08-11T05:45:49.289" v="62" actId="207"/>
        <pc:sldMkLst>
          <pc:docMk/>
          <pc:sldMk cId="261940385" sldId="264"/>
        </pc:sldMkLst>
        <pc:spChg chg="mod">
          <ac:chgData name="Ronnel D. Palenzuela" userId="27216d6f-a712-48da-bcb2-613e4bc945ac" providerId="ADAL" clId="{16736750-74B4-184C-AACF-97E7E4B9FAA6}" dt="2024-08-11T05:45:49.289" v="62" actId="207"/>
          <ac:spMkLst>
            <pc:docMk/>
            <pc:sldMk cId="261940385" sldId="264"/>
            <ac:spMk id="3" creationId="{A8B75234-3FB1-B597-DF46-CD5827D3C5AF}"/>
          </ac:spMkLst>
        </pc:spChg>
      </pc:sldChg>
      <pc:sldChg chg="addSp delSp modSp add mod modNotesTx">
        <pc:chgData name="Ronnel D. Palenzuela" userId="27216d6f-a712-48da-bcb2-613e4bc945ac" providerId="ADAL" clId="{16736750-74B4-184C-AACF-97E7E4B9FAA6}" dt="2024-08-11T06:53:23.498" v="651" actId="20577"/>
        <pc:sldMkLst>
          <pc:docMk/>
          <pc:sldMk cId="538568147" sldId="265"/>
        </pc:sldMkLst>
        <pc:spChg chg="mod">
          <ac:chgData name="Ronnel D. Palenzuela" userId="27216d6f-a712-48da-bcb2-613e4bc945ac" providerId="ADAL" clId="{16736750-74B4-184C-AACF-97E7E4B9FAA6}" dt="2024-08-11T06:24:33.995" v="426" actId="20577"/>
          <ac:spMkLst>
            <pc:docMk/>
            <pc:sldMk cId="538568147" sldId="265"/>
            <ac:spMk id="2" creationId="{1FD87645-D8E6-23DE-A822-448BF1054783}"/>
          </ac:spMkLst>
        </pc:spChg>
        <pc:spChg chg="mod">
          <ac:chgData name="Ronnel D. Palenzuela" userId="27216d6f-a712-48da-bcb2-613e4bc945ac" providerId="ADAL" clId="{16736750-74B4-184C-AACF-97E7E4B9FAA6}" dt="2024-08-11T06:53:05.724" v="648" actId="207"/>
          <ac:spMkLst>
            <pc:docMk/>
            <pc:sldMk cId="538568147" sldId="265"/>
            <ac:spMk id="3" creationId="{F9E9654B-D8E5-22CA-371A-57FADD13842B}"/>
          </ac:spMkLst>
        </pc:spChg>
        <pc:spChg chg="add del mod">
          <ac:chgData name="Ronnel D. Palenzuela" userId="27216d6f-a712-48da-bcb2-613e4bc945ac" providerId="ADAL" clId="{16736750-74B4-184C-AACF-97E7E4B9FAA6}" dt="2024-08-11T06:53:08.656" v="650" actId="478"/>
          <ac:spMkLst>
            <pc:docMk/>
            <pc:sldMk cId="538568147" sldId="265"/>
            <ac:spMk id="11" creationId="{2E179526-39F5-A7F9-BE56-7FA6A5CD0F1A}"/>
          </ac:spMkLst>
        </pc:spChg>
        <pc:picChg chg="del">
          <ac:chgData name="Ronnel D. Palenzuela" userId="27216d6f-a712-48da-bcb2-613e4bc945ac" providerId="ADAL" clId="{16736750-74B4-184C-AACF-97E7E4B9FAA6}" dt="2024-08-11T06:28:11.603" v="470" actId="478"/>
          <ac:picMkLst>
            <pc:docMk/>
            <pc:sldMk cId="538568147" sldId="265"/>
            <ac:picMk id="4" creationId="{E700435F-1E7A-3EEC-4AA8-86923D600596}"/>
          </ac:picMkLst>
        </pc:picChg>
        <pc:picChg chg="add del mod">
          <ac:chgData name="Ronnel D. Palenzuela" userId="27216d6f-a712-48da-bcb2-613e4bc945ac" providerId="ADAL" clId="{16736750-74B4-184C-AACF-97E7E4B9FAA6}" dt="2024-08-11T06:29:57.039" v="479" actId="478"/>
          <ac:picMkLst>
            <pc:docMk/>
            <pc:sldMk cId="538568147" sldId="265"/>
            <ac:picMk id="5" creationId="{6120C7BE-6D16-542F-8D12-5F374110B259}"/>
          </ac:picMkLst>
        </pc:picChg>
        <pc:picChg chg="add mod">
          <ac:chgData name="Ronnel D. Palenzuela" userId="27216d6f-a712-48da-bcb2-613e4bc945ac" providerId="ADAL" clId="{16736750-74B4-184C-AACF-97E7E4B9FAA6}" dt="2024-08-11T06:37:15.786" v="541" actId="1076"/>
          <ac:picMkLst>
            <pc:docMk/>
            <pc:sldMk cId="538568147" sldId="265"/>
            <ac:picMk id="6" creationId="{E6F66661-8045-D9A5-7A22-9C32CFDC9130}"/>
          </ac:picMkLst>
        </pc:picChg>
        <pc:picChg chg="add mod">
          <ac:chgData name="Ronnel D. Palenzuela" userId="27216d6f-a712-48da-bcb2-613e4bc945ac" providerId="ADAL" clId="{16736750-74B4-184C-AACF-97E7E4B9FAA6}" dt="2024-08-11T06:38:05.418" v="564" actId="1076"/>
          <ac:picMkLst>
            <pc:docMk/>
            <pc:sldMk cId="538568147" sldId="265"/>
            <ac:picMk id="7" creationId="{034B6557-36A5-121F-76C7-3EA4B37D7CFA}"/>
          </ac:picMkLst>
        </pc:picChg>
        <pc:picChg chg="add mod">
          <ac:chgData name="Ronnel D. Palenzuela" userId="27216d6f-a712-48da-bcb2-613e4bc945ac" providerId="ADAL" clId="{16736750-74B4-184C-AACF-97E7E4B9FAA6}" dt="2024-08-11T06:38:07.200" v="565" actId="1076"/>
          <ac:picMkLst>
            <pc:docMk/>
            <pc:sldMk cId="538568147" sldId="265"/>
            <ac:picMk id="8" creationId="{1FB21C6D-D0A1-8AEB-319B-0296807954C0}"/>
          </ac:picMkLst>
        </pc:picChg>
        <pc:picChg chg="del">
          <ac:chgData name="Ronnel D. Palenzuela" userId="27216d6f-a712-48da-bcb2-613e4bc945ac" providerId="ADAL" clId="{16736750-74B4-184C-AACF-97E7E4B9FAA6}" dt="2024-08-11T06:28:10.344" v="469" actId="478"/>
          <ac:picMkLst>
            <pc:docMk/>
            <pc:sldMk cId="538568147" sldId="265"/>
            <ac:picMk id="9" creationId="{5039F99A-C68C-0B5B-1A0E-5505DF7E762C}"/>
          </ac:picMkLst>
        </pc:picChg>
        <pc:picChg chg="add mod">
          <ac:chgData name="Ronnel D. Palenzuela" userId="27216d6f-a712-48da-bcb2-613e4bc945ac" providerId="ADAL" clId="{16736750-74B4-184C-AACF-97E7E4B9FAA6}" dt="2024-08-11T06:38:14.300" v="567" actId="1076"/>
          <ac:picMkLst>
            <pc:docMk/>
            <pc:sldMk cId="538568147" sldId="265"/>
            <ac:picMk id="10" creationId="{DA4EB7EF-513D-C40D-5DC5-6B39809CDC00}"/>
          </ac:picMkLst>
        </pc:picChg>
      </pc:sldChg>
      <pc:sldChg chg="addSp delSp modSp add mod modNotesTx">
        <pc:chgData name="Ronnel D. Palenzuela" userId="27216d6f-a712-48da-bcb2-613e4bc945ac" providerId="ADAL" clId="{16736750-74B4-184C-AACF-97E7E4B9FAA6}" dt="2024-08-11T07:02:04.499" v="710" actId="207"/>
        <pc:sldMkLst>
          <pc:docMk/>
          <pc:sldMk cId="3029220167" sldId="266"/>
        </pc:sldMkLst>
        <pc:spChg chg="mod">
          <ac:chgData name="Ronnel D. Palenzuela" userId="27216d6f-a712-48da-bcb2-613e4bc945ac" providerId="ADAL" clId="{16736750-74B4-184C-AACF-97E7E4B9FAA6}" dt="2024-08-11T06:42:43.526" v="580"/>
          <ac:spMkLst>
            <pc:docMk/>
            <pc:sldMk cId="3029220167" sldId="266"/>
            <ac:spMk id="2" creationId="{1FD87645-D8E6-23DE-A822-448BF1054783}"/>
          </ac:spMkLst>
        </pc:spChg>
        <pc:spChg chg="mod">
          <ac:chgData name="Ronnel D. Palenzuela" userId="27216d6f-a712-48da-bcb2-613e4bc945ac" providerId="ADAL" clId="{16736750-74B4-184C-AACF-97E7E4B9FAA6}" dt="2024-08-11T07:02:04.499" v="710" actId="207"/>
          <ac:spMkLst>
            <pc:docMk/>
            <pc:sldMk cId="3029220167" sldId="266"/>
            <ac:spMk id="3" creationId="{F9E9654B-D8E5-22CA-371A-57FADD13842B}"/>
          </ac:spMkLst>
        </pc:spChg>
        <pc:picChg chg="add mod">
          <ac:chgData name="Ronnel D. Palenzuela" userId="27216d6f-a712-48da-bcb2-613e4bc945ac" providerId="ADAL" clId="{16736750-74B4-184C-AACF-97E7E4B9FAA6}" dt="2024-08-11T06:50:04.050" v="627" actId="1076"/>
          <ac:picMkLst>
            <pc:docMk/>
            <pc:sldMk cId="3029220167" sldId="266"/>
            <ac:picMk id="4" creationId="{976997AD-2D0B-ADA0-F7E4-E6B598F2CBB8}"/>
          </ac:picMkLst>
        </pc:picChg>
        <pc:picChg chg="add mod">
          <ac:chgData name="Ronnel D. Palenzuela" userId="27216d6f-a712-48da-bcb2-613e4bc945ac" providerId="ADAL" clId="{16736750-74B4-184C-AACF-97E7E4B9FAA6}" dt="2024-08-11T06:50:05.208" v="628" actId="1076"/>
          <ac:picMkLst>
            <pc:docMk/>
            <pc:sldMk cId="3029220167" sldId="266"/>
            <ac:picMk id="5" creationId="{543B0815-1AAB-9A0C-012F-1501ED91F33D}"/>
          </ac:picMkLst>
        </pc:picChg>
        <pc:picChg chg="del">
          <ac:chgData name="Ronnel D. Palenzuela" userId="27216d6f-a712-48da-bcb2-613e4bc945ac" providerId="ADAL" clId="{16736750-74B4-184C-AACF-97E7E4B9FAA6}" dt="2024-08-11T06:42:45.638" v="581" actId="478"/>
          <ac:picMkLst>
            <pc:docMk/>
            <pc:sldMk cId="3029220167" sldId="266"/>
            <ac:picMk id="6" creationId="{E6F66661-8045-D9A5-7A22-9C32CFDC9130}"/>
          </ac:picMkLst>
        </pc:picChg>
        <pc:picChg chg="del">
          <ac:chgData name="Ronnel D. Palenzuela" userId="27216d6f-a712-48da-bcb2-613e4bc945ac" providerId="ADAL" clId="{16736750-74B4-184C-AACF-97E7E4B9FAA6}" dt="2024-08-11T06:42:46.348" v="583" actId="478"/>
          <ac:picMkLst>
            <pc:docMk/>
            <pc:sldMk cId="3029220167" sldId="266"/>
            <ac:picMk id="7" creationId="{034B6557-36A5-121F-76C7-3EA4B37D7CFA}"/>
          </ac:picMkLst>
        </pc:picChg>
        <pc:picChg chg="del">
          <ac:chgData name="Ronnel D. Palenzuela" userId="27216d6f-a712-48da-bcb2-613e4bc945ac" providerId="ADAL" clId="{16736750-74B4-184C-AACF-97E7E4B9FAA6}" dt="2024-08-11T06:42:46.099" v="582" actId="478"/>
          <ac:picMkLst>
            <pc:docMk/>
            <pc:sldMk cId="3029220167" sldId="266"/>
            <ac:picMk id="8" creationId="{1FB21C6D-D0A1-8AEB-319B-0296807954C0}"/>
          </ac:picMkLst>
        </pc:picChg>
        <pc:picChg chg="del">
          <ac:chgData name="Ronnel D. Palenzuela" userId="27216d6f-a712-48da-bcb2-613e4bc945ac" providerId="ADAL" clId="{16736750-74B4-184C-AACF-97E7E4B9FAA6}" dt="2024-08-11T06:42:47.223" v="584" actId="478"/>
          <ac:picMkLst>
            <pc:docMk/>
            <pc:sldMk cId="3029220167" sldId="266"/>
            <ac:picMk id="10" creationId="{DA4EB7EF-513D-C40D-5DC5-6B39809CDC00}"/>
          </ac:picMkLst>
        </pc:picChg>
      </pc:sldChg>
      <pc:sldChg chg="addSp delSp modSp add mod modNotesTx">
        <pc:chgData name="Ronnel D. Palenzuela" userId="27216d6f-a712-48da-bcb2-613e4bc945ac" providerId="ADAL" clId="{16736750-74B4-184C-AACF-97E7E4B9FAA6}" dt="2024-08-11T06:58:25.859" v="689" actId="1076"/>
        <pc:sldMkLst>
          <pc:docMk/>
          <pc:sldMk cId="3285671655" sldId="267"/>
        </pc:sldMkLst>
        <pc:spChg chg="mod">
          <ac:chgData name="Ronnel D. Palenzuela" userId="27216d6f-a712-48da-bcb2-613e4bc945ac" providerId="ADAL" clId="{16736750-74B4-184C-AACF-97E7E4B9FAA6}" dt="2024-08-11T06:51:36.841" v="633"/>
          <ac:spMkLst>
            <pc:docMk/>
            <pc:sldMk cId="3285671655" sldId="267"/>
            <ac:spMk id="2" creationId="{1FD87645-D8E6-23DE-A822-448BF1054783}"/>
          </ac:spMkLst>
        </pc:spChg>
        <pc:spChg chg="mod">
          <ac:chgData name="Ronnel D. Palenzuela" userId="27216d6f-a712-48da-bcb2-613e4bc945ac" providerId="ADAL" clId="{16736750-74B4-184C-AACF-97E7E4B9FAA6}" dt="2024-08-11T06:55:05.721" v="666" actId="207"/>
          <ac:spMkLst>
            <pc:docMk/>
            <pc:sldMk cId="3285671655" sldId="267"/>
            <ac:spMk id="3" creationId="{F9E9654B-D8E5-22CA-371A-57FADD13842B}"/>
          </ac:spMkLst>
        </pc:spChg>
        <pc:spChg chg="add del">
          <ac:chgData name="Ronnel D. Palenzuela" userId="27216d6f-a712-48da-bcb2-613e4bc945ac" providerId="ADAL" clId="{16736750-74B4-184C-AACF-97E7E4B9FAA6}" dt="2024-08-11T06:56:21.472" v="668" actId="22"/>
          <ac:spMkLst>
            <pc:docMk/>
            <pc:sldMk cId="3285671655" sldId="267"/>
            <ac:spMk id="7" creationId="{596F8A18-C394-6B31-5658-595AADFFEFA2}"/>
          </ac:spMkLst>
        </pc:spChg>
        <pc:picChg chg="del">
          <ac:chgData name="Ronnel D. Palenzuela" userId="27216d6f-a712-48da-bcb2-613e4bc945ac" providerId="ADAL" clId="{16736750-74B4-184C-AACF-97E7E4B9FAA6}" dt="2024-08-11T06:51:38.803" v="634" actId="478"/>
          <ac:picMkLst>
            <pc:docMk/>
            <pc:sldMk cId="3285671655" sldId="267"/>
            <ac:picMk id="4" creationId="{976997AD-2D0B-ADA0-F7E4-E6B598F2CBB8}"/>
          </ac:picMkLst>
        </pc:picChg>
        <pc:picChg chg="del">
          <ac:chgData name="Ronnel D. Palenzuela" userId="27216d6f-a712-48da-bcb2-613e4bc945ac" providerId="ADAL" clId="{16736750-74B4-184C-AACF-97E7E4B9FAA6}" dt="2024-08-11T06:51:39.955" v="635" actId="478"/>
          <ac:picMkLst>
            <pc:docMk/>
            <pc:sldMk cId="3285671655" sldId="267"/>
            <ac:picMk id="5" creationId="{543B0815-1AAB-9A0C-012F-1501ED91F33D}"/>
          </ac:picMkLst>
        </pc:picChg>
        <pc:picChg chg="add mod">
          <ac:chgData name="Ronnel D. Palenzuela" userId="27216d6f-a712-48da-bcb2-613e4bc945ac" providerId="ADAL" clId="{16736750-74B4-184C-AACF-97E7E4B9FAA6}" dt="2024-08-11T06:57:04.182" v="677" actId="1076"/>
          <ac:picMkLst>
            <pc:docMk/>
            <pc:sldMk cId="3285671655" sldId="267"/>
            <ac:picMk id="8" creationId="{35691684-4C7D-7C51-9845-5864FCF62DB6}"/>
          </ac:picMkLst>
        </pc:picChg>
        <pc:picChg chg="add mod">
          <ac:chgData name="Ronnel D. Palenzuela" userId="27216d6f-a712-48da-bcb2-613e4bc945ac" providerId="ADAL" clId="{16736750-74B4-184C-AACF-97E7E4B9FAA6}" dt="2024-08-11T06:58:22.395" v="688" actId="1076"/>
          <ac:picMkLst>
            <pc:docMk/>
            <pc:sldMk cId="3285671655" sldId="267"/>
            <ac:picMk id="9" creationId="{F54E6630-57D0-5DF2-6976-D72FAC436DA6}"/>
          </ac:picMkLst>
        </pc:picChg>
        <pc:picChg chg="add mod">
          <ac:chgData name="Ronnel D. Palenzuela" userId="27216d6f-a712-48da-bcb2-613e4bc945ac" providerId="ADAL" clId="{16736750-74B4-184C-AACF-97E7E4B9FAA6}" dt="2024-08-11T06:58:25.859" v="689" actId="1076"/>
          <ac:picMkLst>
            <pc:docMk/>
            <pc:sldMk cId="3285671655" sldId="267"/>
            <ac:picMk id="10" creationId="{13055B59-E94F-ADE5-68C0-75FBEF4CB412}"/>
          </ac:picMkLst>
        </pc:picChg>
      </pc:sldChg>
      <pc:sldChg chg="addSp delSp modSp add mod modNotesTx">
        <pc:chgData name="Ronnel D. Palenzuela" userId="27216d6f-a712-48da-bcb2-613e4bc945ac" providerId="ADAL" clId="{16736750-74B4-184C-AACF-97E7E4B9FAA6}" dt="2024-08-11T07:12:26.720" v="817" actId="20577"/>
        <pc:sldMkLst>
          <pc:docMk/>
          <pc:sldMk cId="1637530094" sldId="268"/>
        </pc:sldMkLst>
        <pc:spChg chg="mod">
          <ac:chgData name="Ronnel D. Palenzuela" userId="27216d6f-a712-48da-bcb2-613e4bc945ac" providerId="ADAL" clId="{16736750-74B4-184C-AACF-97E7E4B9FAA6}" dt="2024-08-11T07:00:32.200" v="691"/>
          <ac:spMkLst>
            <pc:docMk/>
            <pc:sldMk cId="1637530094" sldId="268"/>
            <ac:spMk id="2" creationId="{1FD87645-D8E6-23DE-A822-448BF1054783}"/>
          </ac:spMkLst>
        </pc:spChg>
        <pc:spChg chg="mod">
          <ac:chgData name="Ronnel D. Palenzuela" userId="27216d6f-a712-48da-bcb2-613e4bc945ac" providerId="ADAL" clId="{16736750-74B4-184C-AACF-97E7E4B9FAA6}" dt="2024-08-11T07:06:36.137" v="780" actId="207"/>
          <ac:spMkLst>
            <pc:docMk/>
            <pc:sldMk cId="1637530094" sldId="268"/>
            <ac:spMk id="3" creationId="{F9E9654B-D8E5-22CA-371A-57FADD13842B}"/>
          </ac:spMkLst>
        </pc:spChg>
        <pc:picChg chg="add mod">
          <ac:chgData name="Ronnel D. Palenzuela" userId="27216d6f-a712-48da-bcb2-613e4bc945ac" providerId="ADAL" clId="{16736750-74B4-184C-AACF-97E7E4B9FAA6}" dt="2024-08-11T07:11:16.031" v="804" actId="1076"/>
          <ac:picMkLst>
            <pc:docMk/>
            <pc:sldMk cId="1637530094" sldId="268"/>
            <ac:picMk id="4" creationId="{8DAC9A4B-5053-02D1-90FB-C7079F1A4364}"/>
          </ac:picMkLst>
        </pc:picChg>
        <pc:picChg chg="add mod">
          <ac:chgData name="Ronnel D. Palenzuela" userId="27216d6f-a712-48da-bcb2-613e4bc945ac" providerId="ADAL" clId="{16736750-74B4-184C-AACF-97E7E4B9FAA6}" dt="2024-08-11T07:11:22.625" v="808" actId="1076"/>
          <ac:picMkLst>
            <pc:docMk/>
            <pc:sldMk cId="1637530094" sldId="268"/>
            <ac:picMk id="5" creationId="{BBAB1D32-E234-CA12-BE46-CDECE16B2766}"/>
          </ac:picMkLst>
        </pc:picChg>
        <pc:picChg chg="add mod">
          <ac:chgData name="Ronnel D. Palenzuela" userId="27216d6f-a712-48da-bcb2-613e4bc945ac" providerId="ADAL" clId="{16736750-74B4-184C-AACF-97E7E4B9FAA6}" dt="2024-08-11T07:11:16.947" v="805" actId="1076"/>
          <ac:picMkLst>
            <pc:docMk/>
            <pc:sldMk cId="1637530094" sldId="268"/>
            <ac:picMk id="6" creationId="{A1B4DA84-5E5D-50EE-1E64-F68500316F28}"/>
          </ac:picMkLst>
        </pc:picChg>
        <pc:picChg chg="del">
          <ac:chgData name="Ronnel D. Palenzuela" userId="27216d6f-a712-48da-bcb2-613e4bc945ac" providerId="ADAL" clId="{16736750-74B4-184C-AACF-97E7E4B9FAA6}" dt="2024-08-11T07:00:35.202" v="692" actId="478"/>
          <ac:picMkLst>
            <pc:docMk/>
            <pc:sldMk cId="1637530094" sldId="268"/>
            <ac:picMk id="8" creationId="{35691684-4C7D-7C51-9845-5864FCF62DB6}"/>
          </ac:picMkLst>
        </pc:picChg>
        <pc:picChg chg="del">
          <ac:chgData name="Ronnel D. Palenzuela" userId="27216d6f-a712-48da-bcb2-613e4bc945ac" providerId="ADAL" clId="{16736750-74B4-184C-AACF-97E7E4B9FAA6}" dt="2024-08-11T07:00:35.776" v="694" actId="478"/>
          <ac:picMkLst>
            <pc:docMk/>
            <pc:sldMk cId="1637530094" sldId="268"/>
            <ac:picMk id="9" creationId="{F54E6630-57D0-5DF2-6976-D72FAC436DA6}"/>
          </ac:picMkLst>
        </pc:picChg>
        <pc:picChg chg="del">
          <ac:chgData name="Ronnel D. Palenzuela" userId="27216d6f-a712-48da-bcb2-613e4bc945ac" providerId="ADAL" clId="{16736750-74B4-184C-AACF-97E7E4B9FAA6}" dt="2024-08-11T07:00:35.569" v="693" actId="478"/>
          <ac:picMkLst>
            <pc:docMk/>
            <pc:sldMk cId="1637530094" sldId="268"/>
            <ac:picMk id="10" creationId="{13055B59-E94F-ADE5-68C0-75FBEF4CB412}"/>
          </ac:picMkLst>
        </pc:picChg>
      </pc:sldChg>
      <pc:sldChg chg="addSp delSp modSp add mod modNotesTx">
        <pc:chgData name="Ronnel D. Palenzuela" userId="27216d6f-a712-48da-bcb2-613e4bc945ac" providerId="ADAL" clId="{16736750-74B4-184C-AACF-97E7E4B9FAA6}" dt="2024-08-11T07:44:59.535" v="983" actId="1076"/>
        <pc:sldMkLst>
          <pc:docMk/>
          <pc:sldMk cId="4018365145" sldId="269"/>
        </pc:sldMkLst>
        <pc:spChg chg="mod">
          <ac:chgData name="Ronnel D. Palenzuela" userId="27216d6f-a712-48da-bcb2-613e4bc945ac" providerId="ADAL" clId="{16736750-74B4-184C-AACF-97E7E4B9FAA6}" dt="2024-08-11T07:16:05.119" v="827"/>
          <ac:spMkLst>
            <pc:docMk/>
            <pc:sldMk cId="4018365145" sldId="269"/>
            <ac:spMk id="2" creationId="{1FD87645-D8E6-23DE-A822-448BF1054783}"/>
          </ac:spMkLst>
        </pc:spChg>
        <pc:spChg chg="mod">
          <ac:chgData name="Ronnel D. Palenzuela" userId="27216d6f-a712-48da-bcb2-613e4bc945ac" providerId="ADAL" clId="{16736750-74B4-184C-AACF-97E7E4B9FAA6}" dt="2024-08-11T07:35:30.083" v="915" actId="20577"/>
          <ac:spMkLst>
            <pc:docMk/>
            <pc:sldMk cId="4018365145" sldId="269"/>
            <ac:spMk id="3" creationId="{F9E9654B-D8E5-22CA-371A-57FADD13842B}"/>
          </ac:spMkLst>
        </pc:spChg>
        <pc:spChg chg="add del mod">
          <ac:chgData name="Ronnel D. Palenzuela" userId="27216d6f-a712-48da-bcb2-613e4bc945ac" providerId="ADAL" clId="{16736750-74B4-184C-AACF-97E7E4B9FAA6}" dt="2024-08-11T07:32:02.501" v="903" actId="478"/>
          <ac:spMkLst>
            <pc:docMk/>
            <pc:sldMk cId="4018365145" sldId="269"/>
            <ac:spMk id="10" creationId="{2210EC6B-E565-AE8A-6A22-E5A42BCDC8C6}"/>
          </ac:spMkLst>
        </pc:spChg>
        <pc:picChg chg="add del">
          <ac:chgData name="Ronnel D. Palenzuela" userId="27216d6f-a712-48da-bcb2-613e4bc945ac" providerId="ADAL" clId="{16736750-74B4-184C-AACF-97E7E4B9FAA6}" dt="2024-08-11T07:12:39.765" v="821" actId="478"/>
          <ac:picMkLst>
            <pc:docMk/>
            <pc:sldMk cId="4018365145" sldId="269"/>
            <ac:picMk id="4" creationId="{8DAC9A4B-5053-02D1-90FB-C7079F1A4364}"/>
          </ac:picMkLst>
        </pc:picChg>
        <pc:picChg chg="add del">
          <ac:chgData name="Ronnel D. Palenzuela" userId="27216d6f-a712-48da-bcb2-613e4bc945ac" providerId="ADAL" clId="{16736750-74B4-184C-AACF-97E7E4B9FAA6}" dt="2024-08-11T07:12:39.556" v="820" actId="478"/>
          <ac:picMkLst>
            <pc:docMk/>
            <pc:sldMk cId="4018365145" sldId="269"/>
            <ac:picMk id="5" creationId="{BBAB1D32-E234-CA12-BE46-CDECE16B2766}"/>
          </ac:picMkLst>
        </pc:picChg>
        <pc:picChg chg="add del">
          <ac:chgData name="Ronnel D. Palenzuela" userId="27216d6f-a712-48da-bcb2-613e4bc945ac" providerId="ADAL" clId="{16736750-74B4-184C-AACF-97E7E4B9FAA6}" dt="2024-08-11T07:12:39.082" v="819" actId="478"/>
          <ac:picMkLst>
            <pc:docMk/>
            <pc:sldMk cId="4018365145" sldId="269"/>
            <ac:picMk id="6" creationId="{A1B4DA84-5E5D-50EE-1E64-F68500316F28}"/>
          </ac:picMkLst>
        </pc:picChg>
        <pc:picChg chg="add del mod modCrop">
          <ac:chgData name="Ronnel D. Palenzuela" userId="27216d6f-a712-48da-bcb2-613e4bc945ac" providerId="ADAL" clId="{16736750-74B4-184C-AACF-97E7E4B9FAA6}" dt="2024-08-11T07:25:14.336" v="838" actId="478"/>
          <ac:picMkLst>
            <pc:docMk/>
            <pc:sldMk cId="4018365145" sldId="269"/>
            <ac:picMk id="7" creationId="{24E2E089-CDE5-B152-E63B-AF3B2C77DA83}"/>
          </ac:picMkLst>
        </pc:picChg>
        <pc:picChg chg="add mod">
          <ac:chgData name="Ronnel D. Palenzuela" userId="27216d6f-a712-48da-bcb2-613e4bc945ac" providerId="ADAL" clId="{16736750-74B4-184C-AACF-97E7E4B9FAA6}" dt="2024-08-11T07:44:45.826" v="980" actId="1076"/>
          <ac:picMkLst>
            <pc:docMk/>
            <pc:sldMk cId="4018365145" sldId="269"/>
            <ac:picMk id="8" creationId="{0B4C34F2-2634-FB62-A93A-843DDDFAA85D}"/>
          </ac:picMkLst>
        </pc:picChg>
        <pc:picChg chg="add mod">
          <ac:chgData name="Ronnel D. Palenzuela" userId="27216d6f-a712-48da-bcb2-613e4bc945ac" providerId="ADAL" clId="{16736750-74B4-184C-AACF-97E7E4B9FAA6}" dt="2024-08-11T07:44:44.353" v="979" actId="1076"/>
          <ac:picMkLst>
            <pc:docMk/>
            <pc:sldMk cId="4018365145" sldId="269"/>
            <ac:picMk id="9" creationId="{0A80EF80-4C5E-8CE0-3F3B-ECF4BE782924}"/>
          </ac:picMkLst>
        </pc:picChg>
        <pc:picChg chg="add mod">
          <ac:chgData name="Ronnel D. Palenzuela" userId="27216d6f-a712-48da-bcb2-613e4bc945ac" providerId="ADAL" clId="{16736750-74B4-184C-AACF-97E7E4B9FAA6}" dt="2024-08-11T07:44:59.535" v="983" actId="1076"/>
          <ac:picMkLst>
            <pc:docMk/>
            <pc:sldMk cId="4018365145" sldId="269"/>
            <ac:picMk id="11" creationId="{366A9246-6DE2-2DC2-8255-E647DD2BB3B9}"/>
          </ac:picMkLst>
        </pc:picChg>
        <pc:picChg chg="add mod">
          <ac:chgData name="Ronnel D. Palenzuela" userId="27216d6f-a712-48da-bcb2-613e4bc945ac" providerId="ADAL" clId="{16736750-74B4-184C-AACF-97E7E4B9FAA6}" dt="2024-08-11T07:44:56.447" v="982" actId="1076"/>
          <ac:picMkLst>
            <pc:docMk/>
            <pc:sldMk cId="4018365145" sldId="269"/>
            <ac:picMk id="12" creationId="{26BABAC0-44F4-586F-DED0-718E3F89CC72}"/>
          </ac:picMkLst>
        </pc:picChg>
      </pc:sldChg>
      <pc:sldChg chg="addSp delSp modSp add mod modNotesTx">
        <pc:chgData name="Ronnel D. Palenzuela" userId="27216d6f-a712-48da-bcb2-613e4bc945ac" providerId="ADAL" clId="{16736750-74B4-184C-AACF-97E7E4B9FAA6}" dt="2024-08-11T08:05:47.119" v="1143" actId="20577"/>
        <pc:sldMkLst>
          <pc:docMk/>
          <pc:sldMk cId="1107698705" sldId="270"/>
        </pc:sldMkLst>
        <pc:spChg chg="mod">
          <ac:chgData name="Ronnel D. Palenzuela" userId="27216d6f-a712-48da-bcb2-613e4bc945ac" providerId="ADAL" clId="{16736750-74B4-184C-AACF-97E7E4B9FAA6}" dt="2024-08-11T07:46:29.276" v="985"/>
          <ac:spMkLst>
            <pc:docMk/>
            <pc:sldMk cId="1107698705" sldId="270"/>
            <ac:spMk id="2" creationId="{1FD87645-D8E6-23DE-A822-448BF1054783}"/>
          </ac:spMkLst>
        </pc:spChg>
        <pc:spChg chg="mod">
          <ac:chgData name="Ronnel D. Palenzuela" userId="27216d6f-a712-48da-bcb2-613e4bc945ac" providerId="ADAL" clId="{16736750-74B4-184C-AACF-97E7E4B9FAA6}" dt="2024-08-11T08:05:47.119" v="1143" actId="20577"/>
          <ac:spMkLst>
            <pc:docMk/>
            <pc:sldMk cId="1107698705" sldId="270"/>
            <ac:spMk id="3" creationId="{F9E9654B-D8E5-22CA-371A-57FADD13842B}"/>
          </ac:spMkLst>
        </pc:spChg>
        <pc:spChg chg="add del">
          <ac:chgData name="Ronnel D. Palenzuela" userId="27216d6f-a712-48da-bcb2-613e4bc945ac" providerId="ADAL" clId="{16736750-74B4-184C-AACF-97E7E4B9FAA6}" dt="2024-08-11T07:47:33" v="994" actId="22"/>
          <ac:spMkLst>
            <pc:docMk/>
            <pc:sldMk cId="1107698705" sldId="270"/>
            <ac:spMk id="5" creationId="{0260329E-59D7-30D5-FD3B-CA26C6DA4CC2}"/>
          </ac:spMkLst>
        </pc:spChg>
        <pc:picChg chg="add del mod">
          <ac:chgData name="Ronnel D. Palenzuela" userId="27216d6f-a712-48da-bcb2-613e4bc945ac" providerId="ADAL" clId="{16736750-74B4-184C-AACF-97E7E4B9FAA6}" dt="2024-08-11T08:04:21.279" v="1113" actId="478"/>
          <ac:picMkLst>
            <pc:docMk/>
            <pc:sldMk cId="1107698705" sldId="270"/>
            <ac:picMk id="6" creationId="{F6F0913D-5280-6557-E0D6-37177696C3FE}"/>
          </ac:picMkLst>
        </pc:picChg>
        <pc:picChg chg="add del mod">
          <ac:chgData name="Ronnel D. Palenzuela" userId="27216d6f-a712-48da-bcb2-613e4bc945ac" providerId="ADAL" clId="{16736750-74B4-184C-AACF-97E7E4B9FAA6}" dt="2024-08-11T08:04:30.393" v="1121" actId="478"/>
          <ac:picMkLst>
            <pc:docMk/>
            <pc:sldMk cId="1107698705" sldId="270"/>
            <ac:picMk id="7" creationId="{73AC98AD-0135-55B1-7582-41B411BF169A}"/>
          </ac:picMkLst>
        </pc:picChg>
        <pc:picChg chg="del">
          <ac:chgData name="Ronnel D. Palenzuela" userId="27216d6f-a712-48da-bcb2-613e4bc945ac" providerId="ADAL" clId="{16736750-74B4-184C-AACF-97E7E4B9FAA6}" dt="2024-08-11T07:46:30.576" v="986" actId="478"/>
          <ac:picMkLst>
            <pc:docMk/>
            <pc:sldMk cId="1107698705" sldId="270"/>
            <ac:picMk id="8" creationId="{0B4C34F2-2634-FB62-A93A-843DDDFAA85D}"/>
          </ac:picMkLst>
        </pc:picChg>
        <pc:picChg chg="del">
          <ac:chgData name="Ronnel D. Palenzuela" userId="27216d6f-a712-48da-bcb2-613e4bc945ac" providerId="ADAL" clId="{16736750-74B4-184C-AACF-97E7E4B9FAA6}" dt="2024-08-11T07:46:30.931" v="987" actId="478"/>
          <ac:picMkLst>
            <pc:docMk/>
            <pc:sldMk cId="1107698705" sldId="270"/>
            <ac:picMk id="9" creationId="{0A80EF80-4C5E-8CE0-3F3B-ECF4BE782924}"/>
          </ac:picMkLst>
        </pc:picChg>
        <pc:picChg chg="add del mod">
          <ac:chgData name="Ronnel D. Palenzuela" userId="27216d6f-a712-48da-bcb2-613e4bc945ac" providerId="ADAL" clId="{16736750-74B4-184C-AACF-97E7E4B9FAA6}" dt="2024-08-11T08:04:21.761" v="1114" actId="478"/>
          <ac:picMkLst>
            <pc:docMk/>
            <pc:sldMk cId="1107698705" sldId="270"/>
            <ac:picMk id="10" creationId="{FB900905-76C3-10D6-5718-53388A3313CC}"/>
          </ac:picMkLst>
        </pc:picChg>
        <pc:picChg chg="del">
          <ac:chgData name="Ronnel D. Palenzuela" userId="27216d6f-a712-48da-bcb2-613e4bc945ac" providerId="ADAL" clId="{16736750-74B4-184C-AACF-97E7E4B9FAA6}" dt="2024-08-11T07:46:31.747" v="989" actId="478"/>
          <ac:picMkLst>
            <pc:docMk/>
            <pc:sldMk cId="1107698705" sldId="270"/>
            <ac:picMk id="11" creationId="{366A9246-6DE2-2DC2-8255-E647DD2BB3B9}"/>
          </ac:picMkLst>
        </pc:picChg>
        <pc:picChg chg="del">
          <ac:chgData name="Ronnel D. Palenzuela" userId="27216d6f-a712-48da-bcb2-613e4bc945ac" providerId="ADAL" clId="{16736750-74B4-184C-AACF-97E7E4B9FAA6}" dt="2024-08-11T07:46:31.281" v="988" actId="478"/>
          <ac:picMkLst>
            <pc:docMk/>
            <pc:sldMk cId="1107698705" sldId="270"/>
            <ac:picMk id="12" creationId="{26BABAC0-44F4-586F-DED0-718E3F89CC72}"/>
          </ac:picMkLst>
        </pc:picChg>
        <pc:picChg chg="add del mod">
          <ac:chgData name="Ronnel D. Palenzuela" userId="27216d6f-a712-48da-bcb2-613e4bc945ac" providerId="ADAL" clId="{16736750-74B4-184C-AACF-97E7E4B9FAA6}" dt="2024-08-11T08:04:34.244" v="1123" actId="478"/>
          <ac:picMkLst>
            <pc:docMk/>
            <pc:sldMk cId="1107698705" sldId="270"/>
            <ac:picMk id="13" creationId="{40D2E8AD-13B2-4451-835B-FE5BF5DE9D4C}"/>
          </ac:picMkLst>
        </pc:picChg>
        <pc:picChg chg="add mod">
          <ac:chgData name="Ronnel D. Palenzuela" userId="27216d6f-a712-48da-bcb2-613e4bc945ac" providerId="ADAL" clId="{16736750-74B4-184C-AACF-97E7E4B9FAA6}" dt="2024-08-11T08:04:58.108" v="1137" actId="1076"/>
          <ac:picMkLst>
            <pc:docMk/>
            <pc:sldMk cId="1107698705" sldId="270"/>
            <ac:picMk id="14" creationId="{DEEFCEAC-1237-459D-26DA-27A3A5A33B86}"/>
          </ac:picMkLst>
        </pc:picChg>
        <pc:picChg chg="add mod">
          <ac:chgData name="Ronnel D. Palenzuela" userId="27216d6f-a712-48da-bcb2-613e4bc945ac" providerId="ADAL" clId="{16736750-74B4-184C-AACF-97E7E4B9FAA6}" dt="2024-08-11T08:04:59.410" v="1138" actId="1076"/>
          <ac:picMkLst>
            <pc:docMk/>
            <pc:sldMk cId="1107698705" sldId="270"/>
            <ac:picMk id="15" creationId="{A5B516AB-1652-AF5A-4C75-50F95BAF6284}"/>
          </ac:picMkLst>
        </pc:picChg>
      </pc:sldChg>
      <pc:sldChg chg="addSp delSp modSp add mod modNotesTx">
        <pc:chgData name="Ronnel D. Palenzuela" userId="27216d6f-a712-48da-bcb2-613e4bc945ac" providerId="ADAL" clId="{16736750-74B4-184C-AACF-97E7E4B9FAA6}" dt="2024-08-11T08:30:17.053" v="1250" actId="20577"/>
        <pc:sldMkLst>
          <pc:docMk/>
          <pc:sldMk cId="4120804606" sldId="271"/>
        </pc:sldMkLst>
        <pc:spChg chg="mod">
          <ac:chgData name="Ronnel D. Palenzuela" userId="27216d6f-a712-48da-bcb2-613e4bc945ac" providerId="ADAL" clId="{16736750-74B4-184C-AACF-97E7E4B9FAA6}" dt="2024-08-11T08:08:21.681" v="1145"/>
          <ac:spMkLst>
            <pc:docMk/>
            <pc:sldMk cId="4120804606" sldId="271"/>
            <ac:spMk id="2" creationId="{1FD87645-D8E6-23DE-A822-448BF1054783}"/>
          </ac:spMkLst>
        </pc:spChg>
        <pc:spChg chg="mod">
          <ac:chgData name="Ronnel D. Palenzuela" userId="27216d6f-a712-48da-bcb2-613e4bc945ac" providerId="ADAL" clId="{16736750-74B4-184C-AACF-97E7E4B9FAA6}" dt="2024-08-11T08:30:17.053" v="1250" actId="20577"/>
          <ac:spMkLst>
            <pc:docMk/>
            <pc:sldMk cId="4120804606" sldId="271"/>
            <ac:spMk id="3" creationId="{F9E9654B-D8E5-22CA-371A-57FADD13842B}"/>
          </ac:spMkLst>
        </pc:spChg>
        <pc:picChg chg="add del mod">
          <ac:chgData name="Ronnel D. Palenzuela" userId="27216d6f-a712-48da-bcb2-613e4bc945ac" providerId="ADAL" clId="{16736750-74B4-184C-AACF-97E7E4B9FAA6}" dt="2024-08-11T08:09:48.461" v="1154" actId="478"/>
          <ac:picMkLst>
            <pc:docMk/>
            <pc:sldMk cId="4120804606" sldId="271"/>
            <ac:picMk id="4" creationId="{05CF3097-3CF3-75ED-05FC-9536932B2EE9}"/>
          </ac:picMkLst>
        </pc:picChg>
        <pc:picChg chg="add del mod">
          <ac:chgData name="Ronnel D. Palenzuela" userId="27216d6f-a712-48da-bcb2-613e4bc945ac" providerId="ADAL" clId="{16736750-74B4-184C-AACF-97E7E4B9FAA6}" dt="2024-08-11T08:18:17.760" v="1203" actId="478"/>
          <ac:picMkLst>
            <pc:docMk/>
            <pc:sldMk cId="4120804606" sldId="271"/>
            <ac:picMk id="5" creationId="{665C9A19-3821-78C6-FC0A-487058CA88E4}"/>
          </ac:picMkLst>
        </pc:picChg>
        <pc:picChg chg="add del mod">
          <ac:chgData name="Ronnel D. Palenzuela" userId="27216d6f-a712-48da-bcb2-613e4bc945ac" providerId="ADAL" clId="{16736750-74B4-184C-AACF-97E7E4B9FAA6}" dt="2024-08-11T08:18:10.881" v="1199" actId="478"/>
          <ac:picMkLst>
            <pc:docMk/>
            <pc:sldMk cId="4120804606" sldId="271"/>
            <ac:picMk id="6" creationId="{571E8300-9783-5EBD-3CC8-5324DBDFD52C}"/>
          </ac:picMkLst>
        </pc:picChg>
        <pc:picChg chg="add del mod">
          <ac:chgData name="Ronnel D. Palenzuela" userId="27216d6f-a712-48da-bcb2-613e4bc945ac" providerId="ADAL" clId="{16736750-74B4-184C-AACF-97E7E4B9FAA6}" dt="2024-08-11T08:19:22.200" v="1207" actId="478"/>
          <ac:picMkLst>
            <pc:docMk/>
            <pc:sldMk cId="4120804606" sldId="271"/>
            <ac:picMk id="7" creationId="{28745F73-0D36-24F7-98C0-E083AC4F1A88}"/>
          </ac:picMkLst>
        </pc:picChg>
        <pc:picChg chg="add mod">
          <ac:chgData name="Ronnel D. Palenzuela" userId="27216d6f-a712-48da-bcb2-613e4bc945ac" providerId="ADAL" clId="{16736750-74B4-184C-AACF-97E7E4B9FAA6}" dt="2024-08-11T08:28:37.501" v="1248" actId="1076"/>
          <ac:picMkLst>
            <pc:docMk/>
            <pc:sldMk cId="4120804606" sldId="271"/>
            <ac:picMk id="8" creationId="{762CEDE9-A9D3-C688-E605-DC73BE380267}"/>
          </ac:picMkLst>
        </pc:picChg>
        <pc:picChg chg="add del mod">
          <ac:chgData name="Ronnel D. Palenzuela" userId="27216d6f-a712-48da-bcb2-613e4bc945ac" providerId="ADAL" clId="{16736750-74B4-184C-AACF-97E7E4B9FAA6}" dt="2024-08-11T08:21:51.715" v="1233" actId="478"/>
          <ac:picMkLst>
            <pc:docMk/>
            <pc:sldMk cId="4120804606" sldId="271"/>
            <ac:picMk id="9" creationId="{B6DAC2B0-EC1A-2208-6BFC-EAB9EA85DF1C}"/>
          </ac:picMkLst>
        </pc:picChg>
        <pc:picChg chg="add mod">
          <ac:chgData name="Ronnel D. Palenzuela" userId="27216d6f-a712-48da-bcb2-613e4bc945ac" providerId="ADAL" clId="{16736750-74B4-184C-AACF-97E7E4B9FAA6}" dt="2024-08-11T08:28:33.027" v="1244" actId="1076"/>
          <ac:picMkLst>
            <pc:docMk/>
            <pc:sldMk cId="4120804606" sldId="271"/>
            <ac:picMk id="11" creationId="{14161C46-4147-A2BC-6E6B-03C93F3A5393}"/>
          </ac:picMkLst>
        </pc:picChg>
        <pc:picChg chg="del">
          <ac:chgData name="Ronnel D. Palenzuela" userId="27216d6f-a712-48da-bcb2-613e4bc945ac" providerId="ADAL" clId="{16736750-74B4-184C-AACF-97E7E4B9FAA6}" dt="2024-08-11T08:08:26.254" v="1146" actId="478"/>
          <ac:picMkLst>
            <pc:docMk/>
            <pc:sldMk cId="4120804606" sldId="271"/>
            <ac:picMk id="14" creationId="{DEEFCEAC-1237-459D-26DA-27A3A5A33B86}"/>
          </ac:picMkLst>
        </pc:picChg>
        <pc:picChg chg="del">
          <ac:chgData name="Ronnel D. Palenzuela" userId="27216d6f-a712-48da-bcb2-613e4bc945ac" providerId="ADAL" clId="{16736750-74B4-184C-AACF-97E7E4B9FAA6}" dt="2024-08-11T08:08:26.809" v="1147" actId="478"/>
          <ac:picMkLst>
            <pc:docMk/>
            <pc:sldMk cId="4120804606" sldId="271"/>
            <ac:picMk id="15" creationId="{A5B516AB-1652-AF5A-4C75-50F95BAF6284}"/>
          </ac:picMkLst>
        </pc:picChg>
      </pc:sldChg>
      <pc:sldChg chg="addSp delSp modSp add mod modNotesTx">
        <pc:chgData name="Ronnel D. Palenzuela" userId="27216d6f-a712-48da-bcb2-613e4bc945ac" providerId="ADAL" clId="{16736750-74B4-184C-AACF-97E7E4B9FAA6}" dt="2024-08-11T08:38:43.052" v="1339" actId="20577"/>
        <pc:sldMkLst>
          <pc:docMk/>
          <pc:sldMk cId="2005021045" sldId="272"/>
        </pc:sldMkLst>
        <pc:spChg chg="mod">
          <ac:chgData name="Ronnel D. Palenzuela" userId="27216d6f-a712-48da-bcb2-613e4bc945ac" providerId="ADAL" clId="{16736750-74B4-184C-AACF-97E7E4B9FAA6}" dt="2024-08-11T08:33:35.166" v="1280" actId="20577"/>
          <ac:spMkLst>
            <pc:docMk/>
            <pc:sldMk cId="2005021045" sldId="272"/>
            <ac:spMk id="2" creationId="{1FD87645-D8E6-23DE-A822-448BF1054783}"/>
          </ac:spMkLst>
        </pc:spChg>
        <pc:spChg chg="mod">
          <ac:chgData name="Ronnel D. Palenzuela" userId="27216d6f-a712-48da-bcb2-613e4bc945ac" providerId="ADAL" clId="{16736750-74B4-184C-AACF-97E7E4B9FAA6}" dt="2024-08-11T08:38:43.052" v="1339" actId="20577"/>
          <ac:spMkLst>
            <pc:docMk/>
            <pc:sldMk cId="2005021045" sldId="272"/>
            <ac:spMk id="3" creationId="{F9E9654B-D8E5-22CA-371A-57FADD13842B}"/>
          </ac:spMkLst>
        </pc:spChg>
        <pc:picChg chg="add mod">
          <ac:chgData name="Ronnel D. Palenzuela" userId="27216d6f-a712-48da-bcb2-613e4bc945ac" providerId="ADAL" clId="{16736750-74B4-184C-AACF-97E7E4B9FAA6}" dt="2024-08-11T08:38:33.161" v="1335" actId="1076"/>
          <ac:picMkLst>
            <pc:docMk/>
            <pc:sldMk cId="2005021045" sldId="272"/>
            <ac:picMk id="4" creationId="{C58E0955-A6E5-3DF9-60B5-434CA13B5223}"/>
          </ac:picMkLst>
        </pc:picChg>
        <pc:picChg chg="add mod">
          <ac:chgData name="Ronnel D. Palenzuela" userId="27216d6f-a712-48da-bcb2-613e4bc945ac" providerId="ADAL" clId="{16736750-74B4-184C-AACF-97E7E4B9FAA6}" dt="2024-08-11T08:38:22.972" v="1329" actId="1076"/>
          <ac:picMkLst>
            <pc:docMk/>
            <pc:sldMk cId="2005021045" sldId="272"/>
            <ac:picMk id="5" creationId="{011B8271-BC30-5D9C-4A14-C6A2BD722232}"/>
          </ac:picMkLst>
        </pc:picChg>
        <pc:picChg chg="add mod">
          <ac:chgData name="Ronnel D. Palenzuela" userId="27216d6f-a712-48da-bcb2-613e4bc945ac" providerId="ADAL" clId="{16736750-74B4-184C-AACF-97E7E4B9FAA6}" dt="2024-08-11T08:38:30.888" v="1333" actId="1076"/>
          <ac:picMkLst>
            <pc:docMk/>
            <pc:sldMk cId="2005021045" sldId="272"/>
            <ac:picMk id="6" creationId="{7318861F-9B77-C07E-C1CE-32F286B82B60}"/>
          </ac:picMkLst>
        </pc:picChg>
        <pc:picChg chg="add mod">
          <ac:chgData name="Ronnel D. Palenzuela" userId="27216d6f-a712-48da-bcb2-613e4bc945ac" providerId="ADAL" clId="{16736750-74B4-184C-AACF-97E7E4B9FAA6}" dt="2024-08-11T08:38:32.013" v="1334" actId="1076"/>
          <ac:picMkLst>
            <pc:docMk/>
            <pc:sldMk cId="2005021045" sldId="272"/>
            <ac:picMk id="7" creationId="{C8697425-57CC-FF65-50F6-27D241D928DA}"/>
          </ac:picMkLst>
        </pc:picChg>
        <pc:picChg chg="del">
          <ac:chgData name="Ronnel D. Palenzuela" userId="27216d6f-a712-48da-bcb2-613e4bc945ac" providerId="ADAL" clId="{16736750-74B4-184C-AACF-97E7E4B9FAA6}" dt="2024-08-11T08:30:57.107" v="1253" actId="478"/>
          <ac:picMkLst>
            <pc:docMk/>
            <pc:sldMk cId="2005021045" sldId="272"/>
            <ac:picMk id="8" creationId="{762CEDE9-A9D3-C688-E605-DC73BE380267}"/>
          </ac:picMkLst>
        </pc:picChg>
        <pc:picChg chg="del">
          <ac:chgData name="Ronnel D. Palenzuela" userId="27216d6f-a712-48da-bcb2-613e4bc945ac" providerId="ADAL" clId="{16736750-74B4-184C-AACF-97E7E4B9FAA6}" dt="2024-08-11T08:30:57.503" v="1254" actId="478"/>
          <ac:picMkLst>
            <pc:docMk/>
            <pc:sldMk cId="2005021045" sldId="272"/>
            <ac:picMk id="11" creationId="{14161C46-4147-A2BC-6E6B-03C93F3A5393}"/>
          </ac:picMkLst>
        </pc:picChg>
      </pc:sldChg>
      <pc:sldChg chg="addSp delSp modSp add mod modNotesTx">
        <pc:chgData name="Ronnel D. Palenzuela" userId="27216d6f-a712-48da-bcb2-613e4bc945ac" providerId="ADAL" clId="{16736750-74B4-184C-AACF-97E7E4B9FAA6}" dt="2024-08-11T09:34:36.582" v="1494" actId="207"/>
        <pc:sldMkLst>
          <pc:docMk/>
          <pc:sldMk cId="716507679" sldId="273"/>
        </pc:sldMkLst>
        <pc:spChg chg="mod">
          <ac:chgData name="Ronnel D. Palenzuela" userId="27216d6f-a712-48da-bcb2-613e4bc945ac" providerId="ADAL" clId="{16736750-74B4-184C-AACF-97E7E4B9FAA6}" dt="2024-08-11T09:27:17.626" v="1447"/>
          <ac:spMkLst>
            <pc:docMk/>
            <pc:sldMk cId="716507679" sldId="273"/>
            <ac:spMk id="2" creationId="{1FD87645-D8E6-23DE-A822-448BF1054783}"/>
          </ac:spMkLst>
        </pc:spChg>
        <pc:spChg chg="mod">
          <ac:chgData name="Ronnel D. Palenzuela" userId="27216d6f-a712-48da-bcb2-613e4bc945ac" providerId="ADAL" clId="{16736750-74B4-184C-AACF-97E7E4B9FAA6}" dt="2024-08-11T09:34:36.582" v="1494" actId="207"/>
          <ac:spMkLst>
            <pc:docMk/>
            <pc:sldMk cId="716507679" sldId="273"/>
            <ac:spMk id="3" creationId="{F9E9654B-D8E5-22CA-371A-57FADD13842B}"/>
          </ac:spMkLst>
        </pc:spChg>
        <pc:picChg chg="del">
          <ac:chgData name="Ronnel D. Palenzuela" userId="27216d6f-a712-48da-bcb2-613e4bc945ac" providerId="ADAL" clId="{16736750-74B4-184C-AACF-97E7E4B9FAA6}" dt="2024-08-11T08:41:45.309" v="1346" actId="478"/>
          <ac:picMkLst>
            <pc:docMk/>
            <pc:sldMk cId="716507679" sldId="273"/>
            <ac:picMk id="4" creationId="{C58E0955-A6E5-3DF9-60B5-434CA13B5223}"/>
          </ac:picMkLst>
        </pc:picChg>
        <pc:picChg chg="del">
          <ac:chgData name="Ronnel D. Palenzuela" userId="27216d6f-a712-48da-bcb2-613e4bc945ac" providerId="ADAL" clId="{16736750-74B4-184C-AACF-97E7E4B9FAA6}" dt="2024-08-11T08:41:44.959" v="1345" actId="478"/>
          <ac:picMkLst>
            <pc:docMk/>
            <pc:sldMk cId="716507679" sldId="273"/>
            <ac:picMk id="5" creationId="{011B8271-BC30-5D9C-4A14-C6A2BD722232}"/>
          </ac:picMkLst>
        </pc:picChg>
        <pc:picChg chg="del">
          <ac:chgData name="Ronnel D. Palenzuela" userId="27216d6f-a712-48da-bcb2-613e4bc945ac" providerId="ADAL" clId="{16736750-74B4-184C-AACF-97E7E4B9FAA6}" dt="2024-08-11T08:41:44.691" v="1344" actId="478"/>
          <ac:picMkLst>
            <pc:docMk/>
            <pc:sldMk cId="716507679" sldId="273"/>
            <ac:picMk id="6" creationId="{7318861F-9B77-C07E-C1CE-32F286B82B60}"/>
          </ac:picMkLst>
        </pc:picChg>
        <pc:picChg chg="del">
          <ac:chgData name="Ronnel D. Palenzuela" userId="27216d6f-a712-48da-bcb2-613e4bc945ac" providerId="ADAL" clId="{16736750-74B4-184C-AACF-97E7E4B9FAA6}" dt="2024-08-11T08:41:44.331" v="1343" actId="478"/>
          <ac:picMkLst>
            <pc:docMk/>
            <pc:sldMk cId="716507679" sldId="273"/>
            <ac:picMk id="7" creationId="{C8697425-57CC-FF65-50F6-27D241D928DA}"/>
          </ac:picMkLst>
        </pc:picChg>
        <pc:picChg chg="add mod">
          <ac:chgData name="Ronnel D. Palenzuela" userId="27216d6f-a712-48da-bcb2-613e4bc945ac" providerId="ADAL" clId="{16736750-74B4-184C-AACF-97E7E4B9FAA6}" dt="2024-08-11T09:33:19.257" v="1478" actId="1076"/>
          <ac:picMkLst>
            <pc:docMk/>
            <pc:sldMk cId="716507679" sldId="273"/>
            <ac:picMk id="8" creationId="{6A41232A-1391-85E0-E984-111E1B99BCB9}"/>
          </ac:picMkLst>
        </pc:picChg>
        <pc:picChg chg="add mod">
          <ac:chgData name="Ronnel D. Palenzuela" userId="27216d6f-a712-48da-bcb2-613e4bc945ac" providerId="ADAL" clId="{16736750-74B4-184C-AACF-97E7E4B9FAA6}" dt="2024-08-11T09:33:17.730" v="1477" actId="1076"/>
          <ac:picMkLst>
            <pc:docMk/>
            <pc:sldMk cId="716507679" sldId="273"/>
            <ac:picMk id="9" creationId="{EC279DBC-B987-F36B-2CF3-861842904062}"/>
          </ac:picMkLst>
        </pc:picChg>
      </pc:sldChg>
      <pc:sldChg chg="modSp add del mod">
        <pc:chgData name="Ronnel D. Palenzuela" userId="27216d6f-a712-48da-bcb2-613e4bc945ac" providerId="ADAL" clId="{16736750-74B4-184C-AACF-97E7E4B9FAA6}" dt="2024-08-11T09:23:48.477" v="1385" actId="2696"/>
        <pc:sldMkLst>
          <pc:docMk/>
          <pc:sldMk cId="1830806133" sldId="274"/>
        </pc:sldMkLst>
        <pc:spChg chg="mod">
          <ac:chgData name="Ronnel D. Palenzuela" userId="27216d6f-a712-48da-bcb2-613e4bc945ac" providerId="ADAL" clId="{16736750-74B4-184C-AACF-97E7E4B9FAA6}" dt="2024-08-11T09:23:37.355" v="1382" actId="1076"/>
          <ac:spMkLst>
            <pc:docMk/>
            <pc:sldMk cId="1830806133" sldId="274"/>
            <ac:spMk id="2" creationId="{1FD87645-D8E6-23DE-A822-448BF1054783}"/>
          </ac:spMkLst>
        </pc:spChg>
      </pc:sldChg>
      <pc:sldChg chg="addSp delSp modSp new add del mod modShow">
        <pc:chgData name="Ronnel D. Palenzuela" userId="27216d6f-a712-48da-bcb2-613e4bc945ac" providerId="ADAL" clId="{16736750-74B4-184C-AACF-97E7E4B9FAA6}" dt="2024-08-12T01:08:08.349" v="2627" actId="478"/>
        <pc:sldMkLst>
          <pc:docMk/>
          <pc:sldMk cId="4070147815" sldId="275"/>
        </pc:sldMkLst>
        <pc:spChg chg="mod">
          <ac:chgData name="Ronnel D. Palenzuela" userId="27216d6f-a712-48da-bcb2-613e4bc945ac" providerId="ADAL" clId="{16736750-74B4-184C-AACF-97E7E4B9FAA6}" dt="2024-08-11T09:23:54.422" v="1398" actId="207"/>
          <ac:spMkLst>
            <pc:docMk/>
            <pc:sldMk cId="4070147815" sldId="275"/>
            <ac:spMk id="2" creationId="{72D16057-EC3B-FB8F-5DA4-3B5CAD5F2095}"/>
          </ac:spMkLst>
        </pc:spChg>
        <pc:spChg chg="del">
          <ac:chgData name="Ronnel D. Palenzuela" userId="27216d6f-a712-48da-bcb2-613e4bc945ac" providerId="ADAL" clId="{16736750-74B4-184C-AACF-97E7E4B9FAA6}" dt="2024-08-11T09:25:00.857" v="1434" actId="478"/>
          <ac:spMkLst>
            <pc:docMk/>
            <pc:sldMk cId="4070147815" sldId="275"/>
            <ac:spMk id="3" creationId="{61C2E07B-D7DC-27D2-F796-78B79090AD46}"/>
          </ac:spMkLst>
        </pc:spChg>
        <pc:spChg chg="del mod">
          <ac:chgData name="Ronnel D. Palenzuela" userId="27216d6f-a712-48da-bcb2-613e4bc945ac" providerId="ADAL" clId="{16736750-74B4-184C-AACF-97E7E4B9FAA6}" dt="2024-08-11T09:25:04.168" v="1436" actId="478"/>
          <ac:spMkLst>
            <pc:docMk/>
            <pc:sldMk cId="4070147815" sldId="275"/>
            <ac:spMk id="4" creationId="{BFAA05E5-3AFA-16A4-35BE-E3698034E94A}"/>
          </ac:spMkLst>
        </pc:spChg>
        <pc:spChg chg="del">
          <ac:chgData name="Ronnel D. Palenzuela" userId="27216d6f-a712-48da-bcb2-613e4bc945ac" providerId="ADAL" clId="{16736750-74B4-184C-AACF-97E7E4B9FAA6}" dt="2024-08-11T09:25:02.528" v="1435" actId="478"/>
          <ac:spMkLst>
            <pc:docMk/>
            <pc:sldMk cId="4070147815" sldId="275"/>
            <ac:spMk id="5" creationId="{9090BE7E-E541-40F4-CAB7-4ED9ED41B3E7}"/>
          </ac:spMkLst>
        </pc:spChg>
        <pc:spChg chg="del">
          <ac:chgData name="Ronnel D. Palenzuela" userId="27216d6f-a712-48da-bcb2-613e4bc945ac" providerId="ADAL" clId="{16736750-74B4-184C-AACF-97E7E4B9FAA6}" dt="2024-08-11T09:25:06.438" v="1437" actId="478"/>
          <ac:spMkLst>
            <pc:docMk/>
            <pc:sldMk cId="4070147815" sldId="275"/>
            <ac:spMk id="6" creationId="{AAD5694D-5962-5E7B-910A-644A4450844C}"/>
          </ac:spMkLst>
        </pc:spChg>
        <pc:picChg chg="add mod">
          <ac:chgData name="Ronnel D. Palenzuela" userId="27216d6f-a712-48da-bcb2-613e4bc945ac" providerId="ADAL" clId="{16736750-74B4-184C-AACF-97E7E4B9FAA6}" dt="2024-08-11T09:25:08.382" v="1439" actId="1076"/>
          <ac:picMkLst>
            <pc:docMk/>
            <pc:sldMk cId="4070147815" sldId="275"/>
            <ac:picMk id="7" creationId="{99864649-FA50-6FFA-B187-2476F03C0B8A}"/>
          </ac:picMkLst>
        </pc:picChg>
        <pc:picChg chg="add mod">
          <ac:chgData name="Ronnel D. Palenzuela" userId="27216d6f-a712-48da-bcb2-613e4bc945ac" providerId="ADAL" clId="{16736750-74B4-184C-AACF-97E7E4B9FAA6}" dt="2024-08-11T09:25:23.798" v="1441" actId="1076"/>
          <ac:picMkLst>
            <pc:docMk/>
            <pc:sldMk cId="4070147815" sldId="275"/>
            <ac:picMk id="8" creationId="{D3D96A7B-3E18-8096-4822-82F2190AA200}"/>
          </ac:picMkLst>
        </pc:picChg>
        <pc:picChg chg="add mod">
          <ac:chgData name="Ronnel D. Palenzuela" userId="27216d6f-a712-48da-bcb2-613e4bc945ac" providerId="ADAL" clId="{16736750-74B4-184C-AACF-97E7E4B9FAA6}" dt="2024-08-11T09:26:15.599" v="1444" actId="1076"/>
          <ac:picMkLst>
            <pc:docMk/>
            <pc:sldMk cId="4070147815" sldId="275"/>
            <ac:picMk id="9" creationId="{DC8ADF69-4686-1FA6-97CE-7E914C4105AC}"/>
          </ac:picMkLst>
        </pc:picChg>
        <pc:picChg chg="add del mod">
          <ac:chgData name="Ronnel D. Palenzuela" userId="27216d6f-a712-48da-bcb2-613e4bc945ac" providerId="ADAL" clId="{16736750-74B4-184C-AACF-97E7E4B9FAA6}" dt="2024-08-12T01:08:08.349" v="2627" actId="478"/>
          <ac:picMkLst>
            <pc:docMk/>
            <pc:sldMk cId="4070147815" sldId="275"/>
            <ac:picMk id="10" creationId="{D6F205F6-07AF-131A-C9BC-55B5083256ED}"/>
          </ac:picMkLst>
        </pc:picChg>
      </pc:sldChg>
      <pc:sldChg chg="addSp delSp modSp add mod modNotesTx">
        <pc:chgData name="Ronnel D. Palenzuela" userId="27216d6f-a712-48da-bcb2-613e4bc945ac" providerId="ADAL" clId="{16736750-74B4-184C-AACF-97E7E4B9FAA6}" dt="2024-08-11T09:37:58.074" v="1526" actId="20577"/>
        <pc:sldMkLst>
          <pc:docMk/>
          <pc:sldMk cId="3621742425" sldId="276"/>
        </pc:sldMkLst>
        <pc:spChg chg="mod">
          <ac:chgData name="Ronnel D. Palenzuela" userId="27216d6f-a712-48da-bcb2-613e4bc945ac" providerId="ADAL" clId="{16736750-74B4-184C-AACF-97E7E4B9FAA6}" dt="2024-08-11T09:36:08.788" v="1507"/>
          <ac:spMkLst>
            <pc:docMk/>
            <pc:sldMk cId="3621742425" sldId="276"/>
            <ac:spMk id="2" creationId="{1FD87645-D8E6-23DE-A822-448BF1054783}"/>
          </ac:spMkLst>
        </pc:spChg>
        <pc:spChg chg="mod">
          <ac:chgData name="Ronnel D. Palenzuela" userId="27216d6f-a712-48da-bcb2-613e4bc945ac" providerId="ADAL" clId="{16736750-74B4-184C-AACF-97E7E4B9FAA6}" dt="2024-08-11T09:37:58.074" v="1526" actId="20577"/>
          <ac:spMkLst>
            <pc:docMk/>
            <pc:sldMk cId="3621742425" sldId="276"/>
            <ac:spMk id="3" creationId="{F9E9654B-D8E5-22CA-371A-57FADD13842B}"/>
          </ac:spMkLst>
        </pc:spChg>
        <pc:picChg chg="add mod">
          <ac:chgData name="Ronnel D. Palenzuela" userId="27216d6f-a712-48da-bcb2-613e4bc945ac" providerId="ADAL" clId="{16736750-74B4-184C-AACF-97E7E4B9FAA6}" dt="2024-08-11T09:36:18.848" v="1513" actId="1076"/>
          <ac:picMkLst>
            <pc:docMk/>
            <pc:sldMk cId="3621742425" sldId="276"/>
            <ac:picMk id="4" creationId="{7D236930-8DEA-71E6-6EFE-32878ED88FCB}"/>
          </ac:picMkLst>
        </pc:picChg>
        <pc:picChg chg="add mod">
          <ac:chgData name="Ronnel D. Palenzuela" userId="27216d6f-a712-48da-bcb2-613e4bc945ac" providerId="ADAL" clId="{16736750-74B4-184C-AACF-97E7E4B9FAA6}" dt="2024-08-11T09:36:21.005" v="1514" actId="1076"/>
          <ac:picMkLst>
            <pc:docMk/>
            <pc:sldMk cId="3621742425" sldId="276"/>
            <ac:picMk id="5" creationId="{48A92B06-E8F1-465B-BA38-C701071C2CB0}"/>
          </ac:picMkLst>
        </pc:picChg>
        <pc:picChg chg="del">
          <ac:chgData name="Ronnel D. Palenzuela" userId="27216d6f-a712-48da-bcb2-613e4bc945ac" providerId="ADAL" clId="{16736750-74B4-184C-AACF-97E7E4B9FAA6}" dt="2024-08-11T09:35:36.078" v="1496" actId="478"/>
          <ac:picMkLst>
            <pc:docMk/>
            <pc:sldMk cId="3621742425" sldId="276"/>
            <ac:picMk id="8" creationId="{6A41232A-1391-85E0-E984-111E1B99BCB9}"/>
          </ac:picMkLst>
        </pc:picChg>
        <pc:picChg chg="del">
          <ac:chgData name="Ronnel D. Palenzuela" userId="27216d6f-a712-48da-bcb2-613e4bc945ac" providerId="ADAL" clId="{16736750-74B4-184C-AACF-97E7E4B9FAA6}" dt="2024-08-11T09:35:36.389" v="1497" actId="478"/>
          <ac:picMkLst>
            <pc:docMk/>
            <pc:sldMk cId="3621742425" sldId="276"/>
            <ac:picMk id="9" creationId="{EC279DBC-B987-F36B-2CF3-861842904062}"/>
          </ac:picMkLst>
        </pc:picChg>
      </pc:sldChg>
      <pc:sldChg chg="addSp delSp modSp add del mod modNotesTx">
        <pc:chgData name="Ronnel D. Palenzuela" userId="27216d6f-a712-48da-bcb2-613e4bc945ac" providerId="ADAL" clId="{16736750-74B4-184C-AACF-97E7E4B9FAA6}" dt="2024-08-11T10:21:41.293" v="1630"/>
        <pc:sldMkLst>
          <pc:docMk/>
          <pc:sldMk cId="908275361" sldId="277"/>
        </pc:sldMkLst>
        <pc:spChg chg="mod">
          <ac:chgData name="Ronnel D. Palenzuela" userId="27216d6f-a712-48da-bcb2-613e4bc945ac" providerId="ADAL" clId="{16736750-74B4-184C-AACF-97E7E4B9FAA6}" dt="2024-08-11T10:17:35.535" v="1565" actId="20577"/>
          <ac:spMkLst>
            <pc:docMk/>
            <pc:sldMk cId="908275361" sldId="277"/>
            <ac:spMk id="2" creationId="{1FD87645-D8E6-23DE-A822-448BF1054783}"/>
          </ac:spMkLst>
        </pc:spChg>
        <pc:spChg chg="mod">
          <ac:chgData name="Ronnel D. Palenzuela" userId="27216d6f-a712-48da-bcb2-613e4bc945ac" providerId="ADAL" clId="{16736750-74B4-184C-AACF-97E7E4B9FAA6}" dt="2024-08-11T10:19:03.303" v="1605" actId="207"/>
          <ac:spMkLst>
            <pc:docMk/>
            <pc:sldMk cId="908275361" sldId="277"/>
            <ac:spMk id="3" creationId="{F9E9654B-D8E5-22CA-371A-57FADD13842B}"/>
          </ac:spMkLst>
        </pc:spChg>
        <pc:picChg chg="del">
          <ac:chgData name="Ronnel D. Palenzuela" userId="27216d6f-a712-48da-bcb2-613e4bc945ac" providerId="ADAL" clId="{16736750-74B4-184C-AACF-97E7E4B9FAA6}" dt="2024-08-11T10:12:20.490" v="1529" actId="478"/>
          <ac:picMkLst>
            <pc:docMk/>
            <pc:sldMk cId="908275361" sldId="277"/>
            <ac:picMk id="4" creationId="{7D236930-8DEA-71E6-6EFE-32878ED88FCB}"/>
          </ac:picMkLst>
        </pc:picChg>
        <pc:picChg chg="del">
          <ac:chgData name="Ronnel D. Palenzuela" userId="27216d6f-a712-48da-bcb2-613e4bc945ac" providerId="ADAL" clId="{16736750-74B4-184C-AACF-97E7E4B9FAA6}" dt="2024-08-11T10:12:20.868" v="1530" actId="478"/>
          <ac:picMkLst>
            <pc:docMk/>
            <pc:sldMk cId="908275361" sldId="277"/>
            <ac:picMk id="5" creationId="{48A92B06-E8F1-465B-BA38-C701071C2CB0}"/>
          </ac:picMkLst>
        </pc:picChg>
        <pc:picChg chg="add del mod">
          <ac:chgData name="Ronnel D. Palenzuela" userId="27216d6f-a712-48da-bcb2-613e4bc945ac" providerId="ADAL" clId="{16736750-74B4-184C-AACF-97E7E4B9FAA6}" dt="2024-08-11T10:17:55.266" v="1566" actId="478"/>
          <ac:picMkLst>
            <pc:docMk/>
            <pc:sldMk cId="908275361" sldId="277"/>
            <ac:picMk id="6" creationId="{95424F7C-61E3-7971-3ED3-0E45DFC06ACC}"/>
          </ac:picMkLst>
        </pc:picChg>
        <pc:picChg chg="add mod">
          <ac:chgData name="Ronnel D. Palenzuela" userId="27216d6f-a712-48da-bcb2-613e4bc945ac" providerId="ADAL" clId="{16736750-74B4-184C-AACF-97E7E4B9FAA6}" dt="2024-08-11T10:18:17.368" v="1576" actId="1076"/>
          <ac:picMkLst>
            <pc:docMk/>
            <pc:sldMk cId="908275361" sldId="277"/>
            <ac:picMk id="7" creationId="{9516A05D-894B-7EC0-51E9-33F7A244CA5D}"/>
          </ac:picMkLst>
        </pc:picChg>
        <pc:picChg chg="add mod">
          <ac:chgData name="Ronnel D. Palenzuela" userId="27216d6f-a712-48da-bcb2-613e4bc945ac" providerId="ADAL" clId="{16736750-74B4-184C-AACF-97E7E4B9FAA6}" dt="2024-08-11T10:18:22.970" v="1580" actId="14100"/>
          <ac:picMkLst>
            <pc:docMk/>
            <pc:sldMk cId="908275361" sldId="277"/>
            <ac:picMk id="8" creationId="{597AEF6E-CBAA-343D-A111-EC13F3B7896F}"/>
          </ac:picMkLst>
        </pc:picChg>
      </pc:sldChg>
      <pc:sldChg chg="addSp delSp modSp add mod modNotesTx">
        <pc:chgData name="Ronnel D. Palenzuela" userId="27216d6f-a712-48da-bcb2-613e4bc945ac" providerId="ADAL" clId="{16736750-74B4-184C-AACF-97E7E4B9FAA6}" dt="2024-08-11T10:29:24.402" v="1741" actId="1076"/>
        <pc:sldMkLst>
          <pc:docMk/>
          <pc:sldMk cId="928633288" sldId="278"/>
        </pc:sldMkLst>
        <pc:spChg chg="mod">
          <ac:chgData name="Ronnel D. Palenzuela" userId="27216d6f-a712-48da-bcb2-613e4bc945ac" providerId="ADAL" clId="{16736750-74B4-184C-AACF-97E7E4B9FAA6}" dt="2024-08-11T10:22:14.060" v="1661" actId="20577"/>
          <ac:spMkLst>
            <pc:docMk/>
            <pc:sldMk cId="928633288" sldId="278"/>
            <ac:spMk id="2" creationId="{1FD87645-D8E6-23DE-A822-448BF1054783}"/>
          </ac:spMkLst>
        </pc:spChg>
        <pc:spChg chg="mod">
          <ac:chgData name="Ronnel D. Palenzuela" userId="27216d6f-a712-48da-bcb2-613e4bc945ac" providerId="ADAL" clId="{16736750-74B4-184C-AACF-97E7E4B9FAA6}" dt="2024-08-11T10:28:32.158" v="1730" actId="207"/>
          <ac:spMkLst>
            <pc:docMk/>
            <pc:sldMk cId="928633288" sldId="278"/>
            <ac:spMk id="3" creationId="{F9E9654B-D8E5-22CA-371A-57FADD13842B}"/>
          </ac:spMkLst>
        </pc:spChg>
        <pc:picChg chg="add mod">
          <ac:chgData name="Ronnel D. Palenzuela" userId="27216d6f-a712-48da-bcb2-613e4bc945ac" providerId="ADAL" clId="{16736750-74B4-184C-AACF-97E7E4B9FAA6}" dt="2024-08-11T10:29:23.562" v="1740" actId="1076"/>
          <ac:picMkLst>
            <pc:docMk/>
            <pc:sldMk cId="928633288" sldId="278"/>
            <ac:picMk id="4" creationId="{52F48CE9-2A4C-9BB0-0621-C561F6B91A33}"/>
          </ac:picMkLst>
        </pc:picChg>
        <pc:picChg chg="add mod">
          <ac:chgData name="Ronnel D. Palenzuela" userId="27216d6f-a712-48da-bcb2-613e4bc945ac" providerId="ADAL" clId="{16736750-74B4-184C-AACF-97E7E4B9FAA6}" dt="2024-08-11T10:29:24.402" v="1741" actId="1076"/>
          <ac:picMkLst>
            <pc:docMk/>
            <pc:sldMk cId="928633288" sldId="278"/>
            <ac:picMk id="5" creationId="{59B35BCD-7340-3A02-2CB8-2FBE0A617B62}"/>
          </ac:picMkLst>
        </pc:picChg>
        <pc:picChg chg="del">
          <ac:chgData name="Ronnel D. Palenzuela" userId="27216d6f-a712-48da-bcb2-613e4bc945ac" providerId="ADAL" clId="{16736750-74B4-184C-AACF-97E7E4B9FAA6}" dt="2024-08-11T10:22:22.851" v="1662" actId="478"/>
          <ac:picMkLst>
            <pc:docMk/>
            <pc:sldMk cId="928633288" sldId="278"/>
            <ac:picMk id="7" creationId="{9516A05D-894B-7EC0-51E9-33F7A244CA5D}"/>
          </ac:picMkLst>
        </pc:picChg>
        <pc:picChg chg="del">
          <ac:chgData name="Ronnel D. Palenzuela" userId="27216d6f-a712-48da-bcb2-613e4bc945ac" providerId="ADAL" clId="{16736750-74B4-184C-AACF-97E7E4B9FAA6}" dt="2024-08-11T10:22:24.031" v="1663" actId="478"/>
          <ac:picMkLst>
            <pc:docMk/>
            <pc:sldMk cId="928633288" sldId="278"/>
            <ac:picMk id="8" creationId="{597AEF6E-CBAA-343D-A111-EC13F3B7896F}"/>
          </ac:picMkLst>
        </pc:picChg>
      </pc:sldChg>
      <pc:sldChg chg="addSp delSp modSp add mod modNotesTx">
        <pc:chgData name="Ronnel D. Palenzuela" userId="27216d6f-a712-48da-bcb2-613e4bc945ac" providerId="ADAL" clId="{16736750-74B4-184C-AACF-97E7E4B9FAA6}" dt="2024-08-11T10:50:20.515" v="1826" actId="1076"/>
        <pc:sldMkLst>
          <pc:docMk/>
          <pc:sldMk cId="2220697961" sldId="279"/>
        </pc:sldMkLst>
        <pc:spChg chg="mod">
          <ac:chgData name="Ronnel D. Palenzuela" userId="27216d6f-a712-48da-bcb2-613e4bc945ac" providerId="ADAL" clId="{16736750-74B4-184C-AACF-97E7E4B9FAA6}" dt="2024-08-11T10:33:50.865" v="1743"/>
          <ac:spMkLst>
            <pc:docMk/>
            <pc:sldMk cId="2220697961" sldId="279"/>
            <ac:spMk id="2" creationId="{1FD87645-D8E6-23DE-A822-448BF1054783}"/>
          </ac:spMkLst>
        </pc:spChg>
        <pc:spChg chg="mod">
          <ac:chgData name="Ronnel D. Palenzuela" userId="27216d6f-a712-48da-bcb2-613e4bc945ac" providerId="ADAL" clId="{16736750-74B4-184C-AACF-97E7E4B9FAA6}" dt="2024-08-11T10:36:20.786" v="1790"/>
          <ac:spMkLst>
            <pc:docMk/>
            <pc:sldMk cId="2220697961" sldId="279"/>
            <ac:spMk id="3" creationId="{F9E9654B-D8E5-22CA-371A-57FADD13842B}"/>
          </ac:spMkLst>
        </pc:spChg>
        <pc:picChg chg="del">
          <ac:chgData name="Ronnel D. Palenzuela" userId="27216d6f-a712-48da-bcb2-613e4bc945ac" providerId="ADAL" clId="{16736750-74B4-184C-AACF-97E7E4B9FAA6}" dt="2024-08-11T10:33:52.820" v="1744" actId="478"/>
          <ac:picMkLst>
            <pc:docMk/>
            <pc:sldMk cId="2220697961" sldId="279"/>
            <ac:picMk id="4" creationId="{52F48CE9-2A4C-9BB0-0621-C561F6B91A33}"/>
          </ac:picMkLst>
        </pc:picChg>
        <pc:picChg chg="del">
          <ac:chgData name="Ronnel D. Palenzuela" userId="27216d6f-a712-48da-bcb2-613e4bc945ac" providerId="ADAL" clId="{16736750-74B4-184C-AACF-97E7E4B9FAA6}" dt="2024-08-11T10:33:53.161" v="1745" actId="478"/>
          <ac:picMkLst>
            <pc:docMk/>
            <pc:sldMk cId="2220697961" sldId="279"/>
            <ac:picMk id="5" creationId="{59B35BCD-7340-3A02-2CB8-2FBE0A617B62}"/>
          </ac:picMkLst>
        </pc:picChg>
        <pc:picChg chg="add del mod">
          <ac:chgData name="Ronnel D. Palenzuela" userId="27216d6f-a712-48da-bcb2-613e4bc945ac" providerId="ADAL" clId="{16736750-74B4-184C-AACF-97E7E4B9FAA6}" dt="2024-08-11T10:35:17.454" v="1755" actId="478"/>
          <ac:picMkLst>
            <pc:docMk/>
            <pc:sldMk cId="2220697961" sldId="279"/>
            <ac:picMk id="6" creationId="{444F1BE0-3550-1DD3-6280-D3193130D524}"/>
          </ac:picMkLst>
        </pc:picChg>
        <pc:picChg chg="add mod">
          <ac:chgData name="Ronnel D. Palenzuela" userId="27216d6f-a712-48da-bcb2-613e4bc945ac" providerId="ADAL" clId="{16736750-74B4-184C-AACF-97E7E4B9FAA6}" dt="2024-08-11T10:50:20.515" v="1826" actId="1076"/>
          <ac:picMkLst>
            <pc:docMk/>
            <pc:sldMk cId="2220697961" sldId="279"/>
            <ac:picMk id="7" creationId="{BFD45AA0-5DC9-0774-19EF-195C6A1F5405}"/>
          </ac:picMkLst>
        </pc:picChg>
      </pc:sldChg>
      <pc:sldChg chg="addSp delSp modSp add mod modNotesTx">
        <pc:chgData name="Ronnel D. Palenzuela" userId="27216d6f-a712-48da-bcb2-613e4bc945ac" providerId="ADAL" clId="{16736750-74B4-184C-AACF-97E7E4B9FAA6}" dt="2024-08-11T11:02:07.030" v="1881"/>
        <pc:sldMkLst>
          <pc:docMk/>
          <pc:sldMk cId="2456681114" sldId="280"/>
        </pc:sldMkLst>
        <pc:spChg chg="mod">
          <ac:chgData name="Ronnel D. Palenzuela" userId="27216d6f-a712-48da-bcb2-613e4bc945ac" providerId="ADAL" clId="{16736750-74B4-184C-AACF-97E7E4B9FAA6}" dt="2024-08-11T10:50:13.888" v="1824" actId="20577"/>
          <ac:spMkLst>
            <pc:docMk/>
            <pc:sldMk cId="2456681114" sldId="280"/>
            <ac:spMk id="2" creationId="{1FD87645-D8E6-23DE-A822-448BF1054783}"/>
          </ac:spMkLst>
        </pc:spChg>
        <pc:spChg chg="mod">
          <ac:chgData name="Ronnel D. Palenzuela" userId="27216d6f-a712-48da-bcb2-613e4bc945ac" providerId="ADAL" clId="{16736750-74B4-184C-AACF-97E7E4B9FAA6}" dt="2024-08-11T11:01:42.294" v="1880" actId="27636"/>
          <ac:spMkLst>
            <pc:docMk/>
            <pc:sldMk cId="2456681114" sldId="280"/>
            <ac:spMk id="3" creationId="{F9E9654B-D8E5-22CA-371A-57FADD13842B}"/>
          </ac:spMkLst>
        </pc:spChg>
        <pc:picChg chg="add mod">
          <ac:chgData name="Ronnel D. Palenzuela" userId="27216d6f-a712-48da-bcb2-613e4bc945ac" providerId="ADAL" clId="{16736750-74B4-184C-AACF-97E7E4B9FAA6}" dt="2024-08-11T10:52:05.480" v="1866" actId="1076"/>
          <ac:picMkLst>
            <pc:docMk/>
            <pc:sldMk cId="2456681114" sldId="280"/>
            <ac:picMk id="4" creationId="{73833336-6A94-55AD-10D0-0089D9921599}"/>
          </ac:picMkLst>
        </pc:picChg>
        <pc:picChg chg="add mod">
          <ac:chgData name="Ronnel D. Palenzuela" userId="27216d6f-a712-48da-bcb2-613e4bc945ac" providerId="ADAL" clId="{16736750-74B4-184C-AACF-97E7E4B9FAA6}" dt="2024-08-11T10:52:07.011" v="1867" actId="1076"/>
          <ac:picMkLst>
            <pc:docMk/>
            <pc:sldMk cId="2456681114" sldId="280"/>
            <ac:picMk id="5" creationId="{A413D30E-4FEC-659F-7A93-6D8C19127C82}"/>
          </ac:picMkLst>
        </pc:picChg>
        <pc:picChg chg="del">
          <ac:chgData name="Ronnel D. Palenzuela" userId="27216d6f-a712-48da-bcb2-613e4bc945ac" providerId="ADAL" clId="{16736750-74B4-184C-AACF-97E7E4B9FAA6}" dt="2024-08-11T10:50:15.693" v="1825" actId="478"/>
          <ac:picMkLst>
            <pc:docMk/>
            <pc:sldMk cId="2456681114" sldId="280"/>
            <ac:picMk id="7" creationId="{BFD45AA0-5DC9-0774-19EF-195C6A1F5405}"/>
          </ac:picMkLst>
        </pc:picChg>
      </pc:sldChg>
      <pc:sldChg chg="addSp delSp modSp add mod modNotesTx">
        <pc:chgData name="Ronnel D. Palenzuela" userId="27216d6f-a712-48da-bcb2-613e4bc945ac" providerId="ADAL" clId="{16736750-74B4-184C-AACF-97E7E4B9FAA6}" dt="2024-08-11T11:25:32.352" v="2048" actId="1076"/>
        <pc:sldMkLst>
          <pc:docMk/>
          <pc:sldMk cId="1557213172" sldId="281"/>
        </pc:sldMkLst>
        <pc:spChg chg="mod">
          <ac:chgData name="Ronnel D. Palenzuela" userId="27216d6f-a712-48da-bcb2-613e4bc945ac" providerId="ADAL" clId="{16736750-74B4-184C-AACF-97E7E4B9FAA6}" dt="2024-08-11T11:15:51.541" v="1975" actId="20577"/>
          <ac:spMkLst>
            <pc:docMk/>
            <pc:sldMk cId="1557213172" sldId="281"/>
            <ac:spMk id="2" creationId="{1FD87645-D8E6-23DE-A822-448BF1054783}"/>
          </ac:spMkLst>
        </pc:spChg>
        <pc:spChg chg="mod">
          <ac:chgData name="Ronnel D. Palenzuela" userId="27216d6f-a712-48da-bcb2-613e4bc945ac" providerId="ADAL" clId="{16736750-74B4-184C-AACF-97E7E4B9FAA6}" dt="2024-08-11T11:16:45.122" v="2003" actId="207"/>
          <ac:spMkLst>
            <pc:docMk/>
            <pc:sldMk cId="1557213172" sldId="281"/>
            <ac:spMk id="3" creationId="{F9E9654B-D8E5-22CA-371A-57FADD13842B}"/>
          </ac:spMkLst>
        </pc:spChg>
        <pc:picChg chg="del">
          <ac:chgData name="Ronnel D. Palenzuela" userId="27216d6f-a712-48da-bcb2-613e4bc945ac" providerId="ADAL" clId="{16736750-74B4-184C-AACF-97E7E4B9FAA6}" dt="2024-08-11T10:58:22.444" v="1871" actId="478"/>
          <ac:picMkLst>
            <pc:docMk/>
            <pc:sldMk cId="1557213172" sldId="281"/>
            <ac:picMk id="4" creationId="{73833336-6A94-55AD-10D0-0089D9921599}"/>
          </ac:picMkLst>
        </pc:picChg>
        <pc:picChg chg="del">
          <ac:chgData name="Ronnel D. Palenzuela" userId="27216d6f-a712-48da-bcb2-613e4bc945ac" providerId="ADAL" clId="{16736750-74B4-184C-AACF-97E7E4B9FAA6}" dt="2024-08-11T10:58:21.160" v="1870" actId="478"/>
          <ac:picMkLst>
            <pc:docMk/>
            <pc:sldMk cId="1557213172" sldId="281"/>
            <ac:picMk id="5" creationId="{A413D30E-4FEC-659F-7A93-6D8C19127C82}"/>
          </ac:picMkLst>
        </pc:picChg>
        <pc:picChg chg="add del mod">
          <ac:chgData name="Ronnel D. Palenzuela" userId="27216d6f-a712-48da-bcb2-613e4bc945ac" providerId="ADAL" clId="{16736750-74B4-184C-AACF-97E7E4B9FAA6}" dt="2024-08-11T11:23:21.071" v="2009" actId="478"/>
          <ac:picMkLst>
            <pc:docMk/>
            <pc:sldMk cId="1557213172" sldId="281"/>
            <ac:picMk id="6" creationId="{852FA35F-6B76-3ACC-4F39-F65EF2740076}"/>
          </ac:picMkLst>
        </pc:picChg>
        <pc:picChg chg="add mod">
          <ac:chgData name="Ronnel D. Palenzuela" userId="27216d6f-a712-48da-bcb2-613e4bc945ac" providerId="ADAL" clId="{16736750-74B4-184C-AACF-97E7E4B9FAA6}" dt="2024-08-11T11:25:32.352" v="2048" actId="1076"/>
          <ac:picMkLst>
            <pc:docMk/>
            <pc:sldMk cId="1557213172" sldId="281"/>
            <ac:picMk id="7" creationId="{C0442B70-B5E1-0D06-9A6B-2C529318C43C}"/>
          </ac:picMkLst>
        </pc:picChg>
        <pc:picChg chg="add mod">
          <ac:chgData name="Ronnel D. Palenzuela" userId="27216d6f-a712-48da-bcb2-613e4bc945ac" providerId="ADAL" clId="{16736750-74B4-184C-AACF-97E7E4B9FAA6}" dt="2024-08-11T11:25:25.205" v="2043" actId="1076"/>
          <ac:picMkLst>
            <pc:docMk/>
            <pc:sldMk cId="1557213172" sldId="281"/>
            <ac:picMk id="8" creationId="{2E2C6D27-AF3A-A4C2-F435-87D1586FAACA}"/>
          </ac:picMkLst>
        </pc:picChg>
        <pc:picChg chg="add mod">
          <ac:chgData name="Ronnel D. Palenzuela" userId="27216d6f-a712-48da-bcb2-613e4bc945ac" providerId="ADAL" clId="{16736750-74B4-184C-AACF-97E7E4B9FAA6}" dt="2024-08-11T11:25:26.120" v="2044" actId="1076"/>
          <ac:picMkLst>
            <pc:docMk/>
            <pc:sldMk cId="1557213172" sldId="281"/>
            <ac:picMk id="9" creationId="{18FD6C3D-98D6-CC9C-69FF-706FEBC56D5E}"/>
          </ac:picMkLst>
        </pc:picChg>
      </pc:sldChg>
      <pc:sldChg chg="addSp delSp modSp add mod modNotesTx">
        <pc:chgData name="Ronnel D. Palenzuela" userId="27216d6f-a712-48da-bcb2-613e4bc945ac" providerId="ADAL" clId="{16736750-74B4-184C-AACF-97E7E4B9FAA6}" dt="2024-08-11T11:38:34.643" v="2166" actId="1076"/>
        <pc:sldMkLst>
          <pc:docMk/>
          <pc:sldMk cId="296683317" sldId="282"/>
        </pc:sldMkLst>
        <pc:spChg chg="mod">
          <ac:chgData name="Ronnel D. Palenzuela" userId="27216d6f-a712-48da-bcb2-613e4bc945ac" providerId="ADAL" clId="{16736750-74B4-184C-AACF-97E7E4B9FAA6}" dt="2024-08-11T11:36:00.243" v="2116"/>
          <ac:spMkLst>
            <pc:docMk/>
            <pc:sldMk cId="296683317" sldId="282"/>
            <ac:spMk id="2" creationId="{1FD87645-D8E6-23DE-A822-448BF1054783}"/>
          </ac:spMkLst>
        </pc:spChg>
        <pc:spChg chg="mod">
          <ac:chgData name="Ronnel D. Palenzuela" userId="27216d6f-a712-48da-bcb2-613e4bc945ac" providerId="ADAL" clId="{16736750-74B4-184C-AACF-97E7E4B9FAA6}" dt="2024-08-11T11:36:43.156" v="2154" actId="33524"/>
          <ac:spMkLst>
            <pc:docMk/>
            <pc:sldMk cId="296683317" sldId="282"/>
            <ac:spMk id="3" creationId="{F9E9654B-D8E5-22CA-371A-57FADD13842B}"/>
          </ac:spMkLst>
        </pc:spChg>
        <pc:spChg chg="add del">
          <ac:chgData name="Ronnel D. Palenzuela" userId="27216d6f-a712-48da-bcb2-613e4bc945ac" providerId="ADAL" clId="{16736750-74B4-184C-AACF-97E7E4B9FAA6}" dt="2024-08-11T11:37:17.460" v="2156" actId="22"/>
          <ac:spMkLst>
            <pc:docMk/>
            <pc:sldMk cId="296683317" sldId="282"/>
            <ac:spMk id="5" creationId="{01186E94-225A-646B-6BE7-DE3170C2B523}"/>
          </ac:spMkLst>
        </pc:spChg>
        <pc:picChg chg="add mod">
          <ac:chgData name="Ronnel D. Palenzuela" userId="27216d6f-a712-48da-bcb2-613e4bc945ac" providerId="ADAL" clId="{16736750-74B4-184C-AACF-97E7E4B9FAA6}" dt="2024-08-11T11:38:34.643" v="2166" actId="1076"/>
          <ac:picMkLst>
            <pc:docMk/>
            <pc:sldMk cId="296683317" sldId="282"/>
            <ac:picMk id="6" creationId="{C94A0A88-9294-A7B5-558E-0329F8DF2C01}"/>
          </ac:picMkLst>
        </pc:picChg>
        <pc:picChg chg="del">
          <ac:chgData name="Ronnel D. Palenzuela" userId="27216d6f-a712-48da-bcb2-613e4bc945ac" providerId="ADAL" clId="{16736750-74B4-184C-AACF-97E7E4B9FAA6}" dt="2024-08-11T11:35:26.093" v="2099" actId="478"/>
          <ac:picMkLst>
            <pc:docMk/>
            <pc:sldMk cId="296683317" sldId="282"/>
            <ac:picMk id="7" creationId="{C0442B70-B5E1-0D06-9A6B-2C529318C43C}"/>
          </ac:picMkLst>
        </pc:picChg>
        <pc:picChg chg="del">
          <ac:chgData name="Ronnel D. Palenzuela" userId="27216d6f-a712-48da-bcb2-613e4bc945ac" providerId="ADAL" clId="{16736750-74B4-184C-AACF-97E7E4B9FAA6}" dt="2024-08-11T11:35:26.422" v="2100" actId="478"/>
          <ac:picMkLst>
            <pc:docMk/>
            <pc:sldMk cId="296683317" sldId="282"/>
            <ac:picMk id="8" creationId="{2E2C6D27-AF3A-A4C2-F435-87D1586FAACA}"/>
          </ac:picMkLst>
        </pc:picChg>
        <pc:picChg chg="del">
          <ac:chgData name="Ronnel D. Palenzuela" userId="27216d6f-a712-48da-bcb2-613e4bc945ac" providerId="ADAL" clId="{16736750-74B4-184C-AACF-97E7E4B9FAA6}" dt="2024-08-11T11:35:26.655" v="2101" actId="478"/>
          <ac:picMkLst>
            <pc:docMk/>
            <pc:sldMk cId="296683317" sldId="282"/>
            <ac:picMk id="9" creationId="{18FD6C3D-98D6-CC9C-69FF-706FEBC56D5E}"/>
          </ac:picMkLst>
        </pc:picChg>
      </pc:sldChg>
      <pc:sldChg chg="addSp delSp modSp add mod modNotesTx">
        <pc:chgData name="Ronnel D. Palenzuela" userId="27216d6f-a712-48da-bcb2-613e4bc945ac" providerId="ADAL" clId="{16736750-74B4-184C-AACF-97E7E4B9FAA6}" dt="2024-08-11T11:44:29.650" v="2204" actId="20577"/>
        <pc:sldMkLst>
          <pc:docMk/>
          <pc:sldMk cId="993575964" sldId="283"/>
        </pc:sldMkLst>
        <pc:spChg chg="mod">
          <ac:chgData name="Ronnel D. Palenzuela" userId="27216d6f-a712-48da-bcb2-613e4bc945ac" providerId="ADAL" clId="{16736750-74B4-184C-AACF-97E7E4B9FAA6}" dt="2024-08-11T11:39:12.084" v="2168"/>
          <ac:spMkLst>
            <pc:docMk/>
            <pc:sldMk cId="993575964" sldId="283"/>
            <ac:spMk id="2" creationId="{1FD87645-D8E6-23DE-A822-448BF1054783}"/>
          </ac:spMkLst>
        </pc:spChg>
        <pc:spChg chg="mod">
          <ac:chgData name="Ronnel D. Palenzuela" userId="27216d6f-a712-48da-bcb2-613e4bc945ac" providerId="ADAL" clId="{16736750-74B4-184C-AACF-97E7E4B9FAA6}" dt="2024-08-11T11:40:34.052" v="2197" actId="207"/>
          <ac:spMkLst>
            <pc:docMk/>
            <pc:sldMk cId="993575964" sldId="283"/>
            <ac:spMk id="3" creationId="{F9E9654B-D8E5-22CA-371A-57FADD13842B}"/>
          </ac:spMkLst>
        </pc:spChg>
        <pc:picChg chg="add mod">
          <ac:chgData name="Ronnel D. Palenzuela" userId="27216d6f-a712-48da-bcb2-613e4bc945ac" providerId="ADAL" clId="{16736750-74B4-184C-AACF-97E7E4B9FAA6}" dt="2024-08-11T11:43:38.835" v="2202" actId="1076"/>
          <ac:picMkLst>
            <pc:docMk/>
            <pc:sldMk cId="993575964" sldId="283"/>
            <ac:picMk id="4" creationId="{B7960360-83A2-6270-EECE-30A36048B200}"/>
          </ac:picMkLst>
        </pc:picChg>
        <pc:picChg chg="del">
          <ac:chgData name="Ronnel D. Palenzuela" userId="27216d6f-a712-48da-bcb2-613e4bc945ac" providerId="ADAL" clId="{16736750-74B4-184C-AACF-97E7E4B9FAA6}" dt="2024-08-11T11:39:13.621" v="2169" actId="478"/>
          <ac:picMkLst>
            <pc:docMk/>
            <pc:sldMk cId="993575964" sldId="283"/>
            <ac:picMk id="6" creationId="{C94A0A88-9294-A7B5-558E-0329F8DF2C01}"/>
          </ac:picMkLst>
        </pc:picChg>
      </pc:sldChg>
      <pc:sldChg chg="addSp delSp modSp add mod modNotesTx">
        <pc:chgData name="Ronnel D. Palenzuela" userId="27216d6f-a712-48da-bcb2-613e4bc945ac" providerId="ADAL" clId="{16736750-74B4-184C-AACF-97E7E4B9FAA6}" dt="2024-08-11T11:50:32.912" v="2231" actId="1076"/>
        <pc:sldMkLst>
          <pc:docMk/>
          <pc:sldMk cId="1253337562" sldId="284"/>
        </pc:sldMkLst>
        <pc:spChg chg="mod">
          <ac:chgData name="Ronnel D. Palenzuela" userId="27216d6f-a712-48da-bcb2-613e4bc945ac" providerId="ADAL" clId="{16736750-74B4-184C-AACF-97E7E4B9FAA6}" dt="2024-08-11T11:45:06.797" v="2206"/>
          <ac:spMkLst>
            <pc:docMk/>
            <pc:sldMk cId="1253337562" sldId="284"/>
            <ac:spMk id="2" creationId="{1FD87645-D8E6-23DE-A822-448BF1054783}"/>
          </ac:spMkLst>
        </pc:spChg>
        <pc:spChg chg="mod">
          <ac:chgData name="Ronnel D. Palenzuela" userId="27216d6f-a712-48da-bcb2-613e4bc945ac" providerId="ADAL" clId="{16736750-74B4-184C-AACF-97E7E4B9FAA6}" dt="2024-08-11T11:48:12.471" v="2222"/>
          <ac:spMkLst>
            <pc:docMk/>
            <pc:sldMk cId="1253337562" sldId="284"/>
            <ac:spMk id="3" creationId="{F9E9654B-D8E5-22CA-371A-57FADD13842B}"/>
          </ac:spMkLst>
        </pc:spChg>
        <pc:picChg chg="del">
          <ac:chgData name="Ronnel D. Palenzuela" userId="27216d6f-a712-48da-bcb2-613e4bc945ac" providerId="ADAL" clId="{16736750-74B4-184C-AACF-97E7E4B9FAA6}" dt="2024-08-11T11:48:48.651" v="2224" actId="478"/>
          <ac:picMkLst>
            <pc:docMk/>
            <pc:sldMk cId="1253337562" sldId="284"/>
            <ac:picMk id="4" creationId="{B7960360-83A2-6270-EECE-30A36048B200}"/>
          </ac:picMkLst>
        </pc:picChg>
        <pc:picChg chg="add mod">
          <ac:chgData name="Ronnel D. Palenzuela" userId="27216d6f-a712-48da-bcb2-613e4bc945ac" providerId="ADAL" clId="{16736750-74B4-184C-AACF-97E7E4B9FAA6}" dt="2024-08-11T11:50:17.104" v="2227" actId="1076"/>
          <ac:picMkLst>
            <pc:docMk/>
            <pc:sldMk cId="1253337562" sldId="284"/>
            <ac:picMk id="5" creationId="{9D0F0297-4AB5-4797-A885-928619C7A572}"/>
          </ac:picMkLst>
        </pc:picChg>
        <pc:picChg chg="add mod">
          <ac:chgData name="Ronnel D. Palenzuela" userId="27216d6f-a712-48da-bcb2-613e4bc945ac" providerId="ADAL" clId="{16736750-74B4-184C-AACF-97E7E4B9FAA6}" dt="2024-08-11T11:50:32.912" v="2231" actId="1076"/>
          <ac:picMkLst>
            <pc:docMk/>
            <pc:sldMk cId="1253337562" sldId="284"/>
            <ac:picMk id="6" creationId="{F1C8719A-AF10-CA25-32B8-5B12B63B6F48}"/>
          </ac:picMkLst>
        </pc:picChg>
      </pc:sldChg>
      <pc:sldChg chg="addSp delSp modSp add mod">
        <pc:chgData name="Ronnel D. Palenzuela" userId="27216d6f-a712-48da-bcb2-613e4bc945ac" providerId="ADAL" clId="{16736750-74B4-184C-AACF-97E7E4B9FAA6}" dt="2024-08-11T12:26:02.933" v="2546" actId="20577"/>
        <pc:sldMkLst>
          <pc:docMk/>
          <pc:sldMk cId="2980579114" sldId="285"/>
        </pc:sldMkLst>
        <pc:spChg chg="mod">
          <ac:chgData name="Ronnel D. Palenzuela" userId="27216d6f-a712-48da-bcb2-613e4bc945ac" providerId="ADAL" clId="{16736750-74B4-184C-AACF-97E7E4B9FAA6}" dt="2024-08-11T12:25:58.060" v="2543" actId="20577"/>
          <ac:spMkLst>
            <pc:docMk/>
            <pc:sldMk cId="2980579114" sldId="285"/>
            <ac:spMk id="2" creationId="{1FD87645-D8E6-23DE-A822-448BF1054783}"/>
          </ac:spMkLst>
        </pc:spChg>
        <pc:spChg chg="mod">
          <ac:chgData name="Ronnel D. Palenzuela" userId="27216d6f-a712-48da-bcb2-613e4bc945ac" providerId="ADAL" clId="{16736750-74B4-184C-AACF-97E7E4B9FAA6}" dt="2024-08-11T12:26:02.933" v="2546" actId="20577"/>
          <ac:spMkLst>
            <pc:docMk/>
            <pc:sldMk cId="2980579114" sldId="285"/>
            <ac:spMk id="3" creationId="{F9E9654B-D8E5-22CA-371A-57FADD13842B}"/>
          </ac:spMkLst>
        </pc:spChg>
        <pc:picChg chg="add mod">
          <ac:chgData name="Ronnel D. Palenzuela" userId="27216d6f-a712-48da-bcb2-613e4bc945ac" providerId="ADAL" clId="{16736750-74B4-184C-AACF-97E7E4B9FAA6}" dt="2024-08-11T12:11:35.139" v="2251" actId="1076"/>
          <ac:picMkLst>
            <pc:docMk/>
            <pc:sldMk cId="2980579114" sldId="285"/>
            <ac:picMk id="4" creationId="{74248AEE-FABF-0F2A-B1B2-1777799F48BD}"/>
          </ac:picMkLst>
        </pc:picChg>
        <pc:picChg chg="del">
          <ac:chgData name="Ronnel D. Palenzuela" userId="27216d6f-a712-48da-bcb2-613e4bc945ac" providerId="ADAL" clId="{16736750-74B4-184C-AACF-97E7E4B9FAA6}" dt="2024-08-11T12:09:33.931" v="2234" actId="478"/>
          <ac:picMkLst>
            <pc:docMk/>
            <pc:sldMk cId="2980579114" sldId="285"/>
            <ac:picMk id="5" creationId="{9D0F0297-4AB5-4797-A885-928619C7A572}"/>
          </ac:picMkLst>
        </pc:picChg>
        <pc:picChg chg="del">
          <ac:chgData name="Ronnel D. Palenzuela" userId="27216d6f-a712-48da-bcb2-613e4bc945ac" providerId="ADAL" clId="{16736750-74B4-184C-AACF-97E7E4B9FAA6}" dt="2024-08-11T12:09:35.158" v="2235" actId="478"/>
          <ac:picMkLst>
            <pc:docMk/>
            <pc:sldMk cId="2980579114" sldId="285"/>
            <ac:picMk id="6" creationId="{F1C8719A-AF10-CA25-32B8-5B12B63B6F48}"/>
          </ac:picMkLst>
        </pc:picChg>
      </pc:sldChg>
      <pc:sldChg chg="addSp delSp modSp add mod modNotesTx">
        <pc:chgData name="Ronnel D. Palenzuela" userId="27216d6f-a712-48da-bcb2-613e4bc945ac" providerId="ADAL" clId="{16736750-74B4-184C-AACF-97E7E4B9FAA6}" dt="2024-08-11T12:25:18.008" v="2520" actId="1076"/>
        <pc:sldMkLst>
          <pc:docMk/>
          <pc:sldMk cId="1581186720" sldId="286"/>
        </pc:sldMkLst>
        <pc:spChg chg="mod">
          <ac:chgData name="Ronnel D. Palenzuela" userId="27216d6f-a712-48da-bcb2-613e4bc945ac" providerId="ADAL" clId="{16736750-74B4-184C-AACF-97E7E4B9FAA6}" dt="2024-08-11T12:25:16.630" v="2519" actId="1076"/>
          <ac:spMkLst>
            <pc:docMk/>
            <pc:sldMk cId="1581186720" sldId="286"/>
            <ac:spMk id="3" creationId="{F9E9654B-D8E5-22CA-371A-57FADD13842B}"/>
          </ac:spMkLst>
        </pc:spChg>
        <pc:spChg chg="add mod">
          <ac:chgData name="Ronnel D. Palenzuela" userId="27216d6f-a712-48da-bcb2-613e4bc945ac" providerId="ADAL" clId="{16736750-74B4-184C-AACF-97E7E4B9FAA6}" dt="2024-08-11T12:25:18.008" v="2520" actId="1076"/>
          <ac:spMkLst>
            <pc:docMk/>
            <pc:sldMk cId="1581186720" sldId="286"/>
            <ac:spMk id="5" creationId="{63E79591-2F27-370E-329D-A0B622A8CFA5}"/>
          </ac:spMkLst>
        </pc:spChg>
        <pc:spChg chg="add mod">
          <ac:chgData name="Ronnel D. Palenzuela" userId="27216d6f-a712-48da-bcb2-613e4bc945ac" providerId="ADAL" clId="{16736750-74B4-184C-AACF-97E7E4B9FAA6}" dt="2024-08-11T12:22:19.024" v="2454"/>
          <ac:spMkLst>
            <pc:docMk/>
            <pc:sldMk cId="1581186720" sldId="286"/>
            <ac:spMk id="6" creationId="{8E044E04-0B5A-32C0-8EEE-D905F6C6381E}"/>
          </ac:spMkLst>
        </pc:spChg>
        <pc:spChg chg="add mod">
          <ac:chgData name="Ronnel D. Palenzuela" userId="27216d6f-a712-48da-bcb2-613e4bc945ac" providerId="ADAL" clId="{16736750-74B4-184C-AACF-97E7E4B9FAA6}" dt="2024-08-11T12:22:33.783" v="2457" actId="767"/>
          <ac:spMkLst>
            <pc:docMk/>
            <pc:sldMk cId="1581186720" sldId="286"/>
            <ac:spMk id="7" creationId="{75AD83E7-4E98-C144-0CA8-1D34A9078DFC}"/>
          </ac:spMkLst>
        </pc:spChg>
        <pc:spChg chg="add del">
          <ac:chgData name="Ronnel D. Palenzuela" userId="27216d6f-a712-48da-bcb2-613e4bc945ac" providerId="ADAL" clId="{16736750-74B4-184C-AACF-97E7E4B9FAA6}" dt="2024-08-11T12:24:47.787" v="2511" actId="22"/>
          <ac:spMkLst>
            <pc:docMk/>
            <pc:sldMk cId="1581186720" sldId="286"/>
            <ac:spMk id="9" creationId="{5AFEA3DF-0E3B-7218-22F8-B412FEC8C03F}"/>
          </ac:spMkLst>
        </pc:spChg>
        <pc:picChg chg="del">
          <ac:chgData name="Ronnel D. Palenzuela" userId="27216d6f-a712-48da-bcb2-613e4bc945ac" providerId="ADAL" clId="{16736750-74B4-184C-AACF-97E7E4B9FAA6}" dt="2024-08-11T12:15:21.761" v="2282" actId="478"/>
          <ac:picMkLst>
            <pc:docMk/>
            <pc:sldMk cId="1581186720" sldId="286"/>
            <ac:picMk id="4" creationId="{74248AEE-FABF-0F2A-B1B2-1777799F48BD}"/>
          </ac:picMkLst>
        </pc:picChg>
      </pc:sldChg>
      <pc:sldChg chg="addSp delSp modSp add mod modNotesTx">
        <pc:chgData name="Ronnel D. Palenzuela" userId="27216d6f-a712-48da-bcb2-613e4bc945ac" providerId="ADAL" clId="{16736750-74B4-184C-AACF-97E7E4B9FAA6}" dt="2024-08-11T12:32:58.139" v="2586"/>
        <pc:sldMkLst>
          <pc:docMk/>
          <pc:sldMk cId="4278137860" sldId="287"/>
        </pc:sldMkLst>
        <pc:spChg chg="mod">
          <ac:chgData name="Ronnel D. Palenzuela" userId="27216d6f-a712-48da-bcb2-613e4bc945ac" providerId="ADAL" clId="{16736750-74B4-184C-AACF-97E7E4B9FAA6}" dt="2024-08-11T12:26:17.544" v="2548"/>
          <ac:spMkLst>
            <pc:docMk/>
            <pc:sldMk cId="4278137860" sldId="287"/>
            <ac:spMk id="2" creationId="{1FD87645-D8E6-23DE-A822-448BF1054783}"/>
          </ac:spMkLst>
        </pc:spChg>
        <pc:spChg chg="mod">
          <ac:chgData name="Ronnel D. Palenzuela" userId="27216d6f-a712-48da-bcb2-613e4bc945ac" providerId="ADAL" clId="{16736750-74B4-184C-AACF-97E7E4B9FAA6}" dt="2024-08-11T12:27:02.548" v="2568"/>
          <ac:spMkLst>
            <pc:docMk/>
            <pc:sldMk cId="4278137860" sldId="287"/>
            <ac:spMk id="3" creationId="{F9E9654B-D8E5-22CA-371A-57FADD13842B}"/>
          </ac:spMkLst>
        </pc:spChg>
        <pc:spChg chg="del">
          <ac:chgData name="Ronnel D. Palenzuela" userId="27216d6f-a712-48da-bcb2-613e4bc945ac" providerId="ADAL" clId="{16736750-74B4-184C-AACF-97E7E4B9FAA6}" dt="2024-08-11T12:26:19.941" v="2549" actId="478"/>
          <ac:spMkLst>
            <pc:docMk/>
            <pc:sldMk cId="4278137860" sldId="287"/>
            <ac:spMk id="5" creationId="{63E79591-2F27-370E-329D-A0B622A8CFA5}"/>
          </ac:spMkLst>
        </pc:spChg>
        <pc:picChg chg="add mod">
          <ac:chgData name="Ronnel D. Palenzuela" userId="27216d6f-a712-48da-bcb2-613e4bc945ac" providerId="ADAL" clId="{16736750-74B4-184C-AACF-97E7E4B9FAA6}" dt="2024-08-11T12:30:03.374" v="2578" actId="1076"/>
          <ac:picMkLst>
            <pc:docMk/>
            <pc:sldMk cId="4278137860" sldId="287"/>
            <ac:picMk id="4" creationId="{C94F73C7-EE3C-5039-6716-AA5F092B56AC}"/>
          </ac:picMkLst>
        </pc:picChg>
        <pc:picChg chg="add mod">
          <ac:chgData name="Ronnel D. Palenzuela" userId="27216d6f-a712-48da-bcb2-613e4bc945ac" providerId="ADAL" clId="{16736750-74B4-184C-AACF-97E7E4B9FAA6}" dt="2024-08-11T12:30:04.674" v="2579" actId="1076"/>
          <ac:picMkLst>
            <pc:docMk/>
            <pc:sldMk cId="4278137860" sldId="287"/>
            <ac:picMk id="6" creationId="{7982849D-C7FF-134E-B589-F96BF9176D03}"/>
          </ac:picMkLst>
        </pc:picChg>
      </pc:sldChg>
      <pc:sldChg chg="delSp modSp add mod">
        <pc:chgData name="Ronnel D. Palenzuela" userId="27216d6f-a712-48da-bcb2-613e4bc945ac" providerId="ADAL" clId="{16736750-74B4-184C-AACF-97E7E4B9FAA6}" dt="2024-08-12T02:16:02.449" v="3153" actId="20577"/>
        <pc:sldMkLst>
          <pc:docMk/>
          <pc:sldMk cId="3972629357" sldId="288"/>
        </pc:sldMkLst>
        <pc:spChg chg="mod">
          <ac:chgData name="Ronnel D. Palenzuela" userId="27216d6f-a712-48da-bcb2-613e4bc945ac" providerId="ADAL" clId="{16736750-74B4-184C-AACF-97E7E4B9FAA6}" dt="2024-08-12T02:16:02.449" v="3153" actId="20577"/>
          <ac:spMkLst>
            <pc:docMk/>
            <pc:sldMk cId="3972629357" sldId="288"/>
            <ac:spMk id="2" creationId="{1FD87645-D8E6-23DE-A822-448BF1054783}"/>
          </ac:spMkLst>
        </pc:spChg>
        <pc:spChg chg="mod">
          <ac:chgData name="Ronnel D. Palenzuela" userId="27216d6f-a712-48da-bcb2-613e4bc945ac" providerId="ADAL" clId="{16736750-74B4-184C-AACF-97E7E4B9FAA6}" dt="2024-08-12T02:11:51.983" v="3029" actId="207"/>
          <ac:spMkLst>
            <pc:docMk/>
            <pc:sldMk cId="3972629357" sldId="288"/>
            <ac:spMk id="3" creationId="{F9E9654B-D8E5-22CA-371A-57FADD13842B}"/>
          </ac:spMkLst>
        </pc:spChg>
        <pc:picChg chg="del">
          <ac:chgData name="Ronnel D. Palenzuela" userId="27216d6f-a712-48da-bcb2-613e4bc945ac" providerId="ADAL" clId="{16736750-74B4-184C-AACF-97E7E4B9FAA6}" dt="2024-08-12T01:08:18.288" v="2654" actId="478"/>
          <ac:picMkLst>
            <pc:docMk/>
            <pc:sldMk cId="3972629357" sldId="288"/>
            <ac:picMk id="4" creationId="{C94F73C7-EE3C-5039-6716-AA5F092B56AC}"/>
          </ac:picMkLst>
        </pc:picChg>
        <pc:picChg chg="del">
          <ac:chgData name="Ronnel D. Palenzuela" userId="27216d6f-a712-48da-bcb2-613e4bc945ac" providerId="ADAL" clId="{16736750-74B4-184C-AACF-97E7E4B9FAA6}" dt="2024-08-12T01:08:18.480" v="2655" actId="478"/>
          <ac:picMkLst>
            <pc:docMk/>
            <pc:sldMk cId="3972629357" sldId="288"/>
            <ac:picMk id="6" creationId="{7982849D-C7FF-134E-B589-F96BF9176D03}"/>
          </ac:picMkLst>
        </pc:picChg>
      </pc:sldChg>
      <pc:sldChg chg="modSp add mod">
        <pc:chgData name="Ronnel D. Palenzuela" userId="27216d6f-a712-48da-bcb2-613e4bc945ac" providerId="ADAL" clId="{16736750-74B4-184C-AACF-97E7E4B9FAA6}" dt="2024-08-12T02:22:03.220" v="3182" actId="11"/>
        <pc:sldMkLst>
          <pc:docMk/>
          <pc:sldMk cId="2990164252" sldId="289"/>
        </pc:sldMkLst>
        <pc:spChg chg="mod">
          <ac:chgData name="Ronnel D. Palenzuela" userId="27216d6f-a712-48da-bcb2-613e4bc945ac" providerId="ADAL" clId="{16736750-74B4-184C-AACF-97E7E4B9FAA6}" dt="2024-08-12T02:16:06.498" v="3154" actId="20577"/>
          <ac:spMkLst>
            <pc:docMk/>
            <pc:sldMk cId="2990164252" sldId="289"/>
            <ac:spMk id="2" creationId="{1FD87645-D8E6-23DE-A822-448BF1054783}"/>
          </ac:spMkLst>
        </pc:spChg>
        <pc:spChg chg="mod">
          <ac:chgData name="Ronnel D. Palenzuela" userId="27216d6f-a712-48da-bcb2-613e4bc945ac" providerId="ADAL" clId="{16736750-74B4-184C-AACF-97E7E4B9FAA6}" dt="2024-08-12T02:22:03.220" v="3182" actId="11"/>
          <ac:spMkLst>
            <pc:docMk/>
            <pc:sldMk cId="2990164252" sldId="289"/>
            <ac:spMk id="3" creationId="{F9E9654B-D8E5-22CA-371A-57FADD13842B}"/>
          </ac:spMkLst>
        </pc:spChg>
      </pc:sldChg>
      <pc:sldChg chg="modSp add mod">
        <pc:chgData name="Ronnel D. Palenzuela" userId="27216d6f-a712-48da-bcb2-613e4bc945ac" providerId="ADAL" clId="{16736750-74B4-184C-AACF-97E7E4B9FAA6}" dt="2024-08-13T03:37:12.131" v="3508" actId="207"/>
        <pc:sldMkLst>
          <pc:docMk/>
          <pc:sldMk cId="1111498698" sldId="290"/>
        </pc:sldMkLst>
        <pc:spChg chg="mod">
          <ac:chgData name="Ronnel D. Palenzuela" userId="27216d6f-a712-48da-bcb2-613e4bc945ac" providerId="ADAL" clId="{16736750-74B4-184C-AACF-97E7E4B9FAA6}" dt="2024-08-13T03:27:17.210" v="3359" actId="20577"/>
          <ac:spMkLst>
            <pc:docMk/>
            <pc:sldMk cId="1111498698" sldId="290"/>
            <ac:spMk id="2" creationId="{1FD87645-D8E6-23DE-A822-448BF1054783}"/>
          </ac:spMkLst>
        </pc:spChg>
        <pc:spChg chg="mod">
          <ac:chgData name="Ronnel D. Palenzuela" userId="27216d6f-a712-48da-bcb2-613e4bc945ac" providerId="ADAL" clId="{16736750-74B4-184C-AACF-97E7E4B9FAA6}" dt="2024-08-13T03:37:12.131" v="3508" actId="207"/>
          <ac:spMkLst>
            <pc:docMk/>
            <pc:sldMk cId="1111498698" sldId="290"/>
            <ac:spMk id="3" creationId="{F9E9654B-D8E5-22CA-371A-57FADD13842B}"/>
          </ac:spMkLst>
        </pc:spChg>
      </pc:sldChg>
      <pc:sldChg chg="modSp add del mod">
        <pc:chgData name="Ronnel D. Palenzuela" userId="27216d6f-a712-48da-bcb2-613e4bc945ac" providerId="ADAL" clId="{16736750-74B4-184C-AACF-97E7E4B9FAA6}" dt="2024-08-12T02:54:12.156" v="3325" actId="2696"/>
        <pc:sldMkLst>
          <pc:docMk/>
          <pc:sldMk cId="1927110459" sldId="290"/>
        </pc:sldMkLst>
        <pc:spChg chg="mod">
          <ac:chgData name="Ronnel D. Palenzuela" userId="27216d6f-a712-48da-bcb2-613e4bc945ac" providerId="ADAL" clId="{16736750-74B4-184C-AACF-97E7E4B9FAA6}" dt="2024-08-12T02:17:40.195" v="3179" actId="20577"/>
          <ac:spMkLst>
            <pc:docMk/>
            <pc:sldMk cId="1927110459" sldId="290"/>
            <ac:spMk id="2" creationId="{1FD87645-D8E6-23DE-A822-448BF1054783}"/>
          </ac:spMkLst>
        </pc:spChg>
        <pc:spChg chg="mod">
          <ac:chgData name="Ronnel D. Palenzuela" userId="27216d6f-a712-48da-bcb2-613e4bc945ac" providerId="ADAL" clId="{16736750-74B4-184C-AACF-97E7E4B9FAA6}" dt="2024-08-12T02:25:46.161" v="3276" actId="20577"/>
          <ac:spMkLst>
            <pc:docMk/>
            <pc:sldMk cId="1927110459" sldId="290"/>
            <ac:spMk id="3" creationId="{F9E9654B-D8E5-22CA-371A-57FADD13842B}"/>
          </ac:spMkLst>
        </pc:spChg>
      </pc:sldChg>
      <pc:sldChg chg="modSp add mod ord">
        <pc:chgData name="Ronnel D. Palenzuela" userId="27216d6f-a712-48da-bcb2-613e4bc945ac" providerId="ADAL" clId="{16736750-74B4-184C-AACF-97E7E4B9FAA6}" dt="2024-08-13T03:34:24.591" v="3466" actId="207"/>
        <pc:sldMkLst>
          <pc:docMk/>
          <pc:sldMk cId="815011119" sldId="291"/>
        </pc:sldMkLst>
        <pc:spChg chg="mod">
          <ac:chgData name="Ronnel D. Palenzuela" userId="27216d6f-a712-48da-bcb2-613e4bc945ac" providerId="ADAL" clId="{16736750-74B4-184C-AACF-97E7E4B9FAA6}" dt="2024-08-13T03:34:24.591" v="3466" actId="207"/>
          <ac:spMkLst>
            <pc:docMk/>
            <pc:sldMk cId="815011119" sldId="291"/>
            <ac:spMk id="3" creationId="{F9E9654B-D8E5-22CA-371A-57FADD13842B}"/>
          </ac:spMkLst>
        </pc:spChg>
      </pc:sldChg>
      <pc:sldChg chg="modSp add del mod">
        <pc:chgData name="Ronnel D. Palenzuela" userId="27216d6f-a712-48da-bcb2-613e4bc945ac" providerId="ADAL" clId="{16736750-74B4-184C-AACF-97E7E4B9FAA6}" dt="2024-08-12T02:54:12.156" v="3325" actId="2696"/>
        <pc:sldMkLst>
          <pc:docMk/>
          <pc:sldMk cId="1781441069" sldId="291"/>
        </pc:sldMkLst>
        <pc:spChg chg="mod">
          <ac:chgData name="Ronnel D. Palenzuela" userId="27216d6f-a712-48da-bcb2-613e4bc945ac" providerId="ADAL" clId="{16736750-74B4-184C-AACF-97E7E4B9FAA6}" dt="2024-08-12T02:28:06.903" v="3321" actId="11"/>
          <ac:spMkLst>
            <pc:docMk/>
            <pc:sldMk cId="1781441069" sldId="291"/>
            <ac:spMk id="3" creationId="{F9E9654B-D8E5-22CA-371A-57FADD13842B}"/>
          </ac:spMkLst>
        </pc:spChg>
      </pc:sldChg>
      <pc:sldChg chg="modSp add del mod">
        <pc:chgData name="Ronnel D. Palenzuela" userId="27216d6f-a712-48da-bcb2-613e4bc945ac" providerId="ADAL" clId="{16736750-74B4-184C-AACF-97E7E4B9FAA6}" dt="2024-08-12T02:54:12.156" v="3325" actId="2696"/>
        <pc:sldMkLst>
          <pc:docMk/>
          <pc:sldMk cId="1765234647" sldId="292"/>
        </pc:sldMkLst>
        <pc:spChg chg="mod">
          <ac:chgData name="Ronnel D. Palenzuela" userId="27216d6f-a712-48da-bcb2-613e4bc945ac" providerId="ADAL" clId="{16736750-74B4-184C-AACF-97E7E4B9FAA6}" dt="2024-08-12T02:28:26.710" v="3324" actId="403"/>
          <ac:spMkLst>
            <pc:docMk/>
            <pc:sldMk cId="1765234647" sldId="292"/>
            <ac:spMk id="3" creationId="{F9E9654B-D8E5-22CA-371A-57FADD13842B}"/>
          </ac:spMkLst>
        </pc:spChg>
      </pc:sldChg>
      <pc:sldMasterChg chg="modSldLayout">
        <pc:chgData name="Ronnel D. Palenzuela" userId="27216d6f-a712-48da-bcb2-613e4bc945ac" providerId="ADAL" clId="{16736750-74B4-184C-AACF-97E7E4B9FAA6}" dt="2024-08-11T07:03:06.010" v="731" actId="20577"/>
        <pc:sldMasterMkLst>
          <pc:docMk/>
          <pc:sldMasterMk cId="651270159" sldId="2147483648"/>
        </pc:sldMasterMkLst>
        <pc:sldLayoutChg chg="modSp mod">
          <pc:chgData name="Ronnel D. Palenzuela" userId="27216d6f-a712-48da-bcb2-613e4bc945ac" providerId="ADAL" clId="{16736750-74B4-184C-AACF-97E7E4B9FAA6}" dt="2024-08-11T07:03:06.010" v="731" actId="20577"/>
          <pc:sldLayoutMkLst>
            <pc:docMk/>
            <pc:sldMasterMk cId="651270159" sldId="2147483648"/>
            <pc:sldLayoutMk cId="2921653432" sldId="2147483649"/>
          </pc:sldLayoutMkLst>
          <pc:spChg chg="mod">
            <ac:chgData name="Ronnel D. Palenzuela" userId="27216d6f-a712-48da-bcb2-613e4bc945ac" providerId="ADAL" clId="{16736750-74B4-184C-AACF-97E7E4B9FAA6}" dt="2024-08-11T07:03:06.010" v="731" actId="20577"/>
            <ac:spMkLst>
              <pc:docMk/>
              <pc:sldMasterMk cId="651270159" sldId="2147483648"/>
              <pc:sldLayoutMk cId="2921653432" sldId="2147483649"/>
              <ac:spMk id="5" creationId="{3794B7A0-4232-A0AC-7E3A-3BF632F0C83D}"/>
            </ac:spMkLst>
          </pc:spChg>
        </pc:sldLayoutChg>
      </pc:sldMasterChg>
    </pc:docChg>
  </pc:docChgLst>
  <pc:docChgLst>
    <pc:chgData name="Ronnel D. Palenzuela" userId="27216d6f-a712-48da-bcb2-613e4bc945ac" providerId="ADAL" clId="{16FF8E01-DE24-0F4F-A559-943D670B7764}"/>
    <pc:docChg chg="undo custSel addSld delSld modSld sldOrd modMainMaster">
      <pc:chgData name="Ronnel D. Palenzuela" userId="27216d6f-a712-48da-bcb2-613e4bc945ac" providerId="ADAL" clId="{16FF8E01-DE24-0F4F-A559-943D670B7764}" dt="2024-08-15T06:12:31.924" v="2533" actId="729"/>
      <pc:docMkLst>
        <pc:docMk/>
      </pc:docMkLst>
      <pc:sldChg chg="modSp mod">
        <pc:chgData name="Ronnel D. Palenzuela" userId="27216d6f-a712-48da-bcb2-613e4bc945ac" providerId="ADAL" clId="{16FF8E01-DE24-0F4F-A559-943D670B7764}" dt="2024-08-14T16:09:01.930" v="1419" actId="20577"/>
        <pc:sldMkLst>
          <pc:docMk/>
          <pc:sldMk cId="3455369248" sldId="257"/>
        </pc:sldMkLst>
        <pc:spChg chg="mod">
          <ac:chgData name="Ronnel D. Palenzuela" userId="27216d6f-a712-48da-bcb2-613e4bc945ac" providerId="ADAL" clId="{16FF8E01-DE24-0F4F-A559-943D670B7764}" dt="2024-08-14T16:08:42.416" v="1364" actId="14100"/>
          <ac:spMkLst>
            <pc:docMk/>
            <pc:sldMk cId="3455369248" sldId="257"/>
            <ac:spMk id="2" creationId="{4B9DC0FD-E73C-26A6-891F-61B461076958}"/>
          </ac:spMkLst>
        </pc:spChg>
        <pc:spChg chg="mod">
          <ac:chgData name="Ronnel D. Palenzuela" userId="27216d6f-a712-48da-bcb2-613e4bc945ac" providerId="ADAL" clId="{16FF8E01-DE24-0F4F-A559-943D670B7764}" dt="2024-08-14T16:09:01.930" v="1419" actId="20577"/>
          <ac:spMkLst>
            <pc:docMk/>
            <pc:sldMk cId="3455369248" sldId="257"/>
            <ac:spMk id="3" creationId="{55CA8846-F5F9-9E2F-7E86-4EDFA1AEFED2}"/>
          </ac:spMkLst>
        </pc:spChg>
      </pc:sldChg>
      <pc:sldChg chg="add del">
        <pc:chgData name="Ronnel D. Palenzuela" userId="27216d6f-a712-48da-bcb2-613e4bc945ac" providerId="ADAL" clId="{16FF8E01-DE24-0F4F-A559-943D670B7764}" dt="2024-08-14T04:37:36.180" v="138" actId="2696"/>
        <pc:sldMkLst>
          <pc:docMk/>
          <pc:sldMk cId="3256538018" sldId="259"/>
        </pc:sldMkLst>
      </pc:sldChg>
      <pc:sldChg chg="modSp mod modNotesTx">
        <pc:chgData name="Ronnel D. Palenzuela" userId="27216d6f-a712-48da-bcb2-613e4bc945ac" providerId="ADAL" clId="{16FF8E01-DE24-0F4F-A559-943D670B7764}" dt="2024-08-14T16:25:10.072" v="1665" actId="20577"/>
        <pc:sldMkLst>
          <pc:docMk/>
          <pc:sldMk cId="3611571112" sldId="263"/>
        </pc:sldMkLst>
        <pc:spChg chg="mod">
          <ac:chgData name="Ronnel D. Palenzuela" userId="27216d6f-a712-48da-bcb2-613e4bc945ac" providerId="ADAL" clId="{16FF8E01-DE24-0F4F-A559-943D670B7764}" dt="2024-08-14T16:09:37.186" v="1435" actId="1076"/>
          <ac:spMkLst>
            <pc:docMk/>
            <pc:sldMk cId="3611571112" sldId="263"/>
            <ac:spMk id="2" creationId="{4B9DC0FD-E73C-26A6-891F-61B461076958}"/>
          </ac:spMkLst>
        </pc:spChg>
      </pc:sldChg>
      <pc:sldChg chg="modSp mod">
        <pc:chgData name="Ronnel D. Palenzuela" userId="27216d6f-a712-48da-bcb2-613e4bc945ac" providerId="ADAL" clId="{16FF8E01-DE24-0F4F-A559-943D670B7764}" dt="2024-08-14T15:58:28.162" v="1311" actId="207"/>
        <pc:sldMkLst>
          <pc:docMk/>
          <pc:sldMk cId="261940385" sldId="264"/>
        </pc:sldMkLst>
        <pc:spChg chg="mod">
          <ac:chgData name="Ronnel D. Palenzuela" userId="27216d6f-a712-48da-bcb2-613e4bc945ac" providerId="ADAL" clId="{16FF8E01-DE24-0F4F-A559-943D670B7764}" dt="2024-08-14T15:58:28.162" v="1311" actId="207"/>
          <ac:spMkLst>
            <pc:docMk/>
            <pc:sldMk cId="261940385" sldId="264"/>
            <ac:spMk id="3" creationId="{A8B75234-3FB1-B597-DF46-CD5827D3C5AF}"/>
          </ac:spMkLst>
        </pc:spChg>
      </pc:sldChg>
      <pc:sldChg chg="add del">
        <pc:chgData name="Ronnel D. Palenzuela" userId="27216d6f-a712-48da-bcb2-613e4bc945ac" providerId="ADAL" clId="{16FF8E01-DE24-0F4F-A559-943D670B7764}" dt="2024-08-14T04:37:31.309" v="136" actId="2890"/>
        <pc:sldMkLst>
          <pc:docMk/>
          <pc:sldMk cId="393610469" sldId="265"/>
        </pc:sldMkLst>
      </pc:sldChg>
      <pc:sldChg chg="addSp delSp modSp add del mod ord modShow modNotesTx">
        <pc:chgData name="Ronnel D. Palenzuela" userId="27216d6f-a712-48da-bcb2-613e4bc945ac" providerId="ADAL" clId="{16FF8E01-DE24-0F4F-A559-943D670B7764}" dt="2024-08-15T06:12:31.924" v="2533" actId="729"/>
        <pc:sldMkLst>
          <pc:docMk/>
          <pc:sldMk cId="538568147" sldId="265"/>
        </pc:sldMkLst>
        <pc:spChg chg="mod">
          <ac:chgData name="Ronnel D. Palenzuela" userId="27216d6f-a712-48da-bcb2-613e4bc945ac" providerId="ADAL" clId="{16FF8E01-DE24-0F4F-A559-943D670B7764}" dt="2024-08-14T14:55:35.293" v="832" actId="20577"/>
          <ac:spMkLst>
            <pc:docMk/>
            <pc:sldMk cId="538568147" sldId="265"/>
            <ac:spMk id="2" creationId="{1FD87645-D8E6-23DE-A822-448BF1054783}"/>
          </ac:spMkLst>
        </pc:spChg>
        <pc:spChg chg="mod">
          <ac:chgData name="Ronnel D. Palenzuela" userId="27216d6f-a712-48da-bcb2-613e4bc945ac" providerId="ADAL" clId="{16FF8E01-DE24-0F4F-A559-943D670B7764}" dt="2024-08-14T13:46:58.170" v="402" actId="113"/>
          <ac:spMkLst>
            <pc:docMk/>
            <pc:sldMk cId="538568147" sldId="265"/>
            <ac:spMk id="3" creationId="{F9E9654B-D8E5-22CA-371A-57FADD13842B}"/>
          </ac:spMkLst>
        </pc:spChg>
        <pc:picChg chg="add mod">
          <ac:chgData name="Ronnel D. Palenzuela" userId="27216d6f-a712-48da-bcb2-613e4bc945ac" providerId="ADAL" clId="{16FF8E01-DE24-0F4F-A559-943D670B7764}" dt="2024-08-14T14:08:52.904" v="652" actId="1076"/>
          <ac:picMkLst>
            <pc:docMk/>
            <pc:sldMk cId="538568147" sldId="265"/>
            <ac:picMk id="5" creationId="{70008023-F501-145C-0B44-5194C048510F}"/>
          </ac:picMkLst>
        </pc:picChg>
        <pc:picChg chg="add mod">
          <ac:chgData name="Ronnel D. Palenzuela" userId="27216d6f-a712-48da-bcb2-613e4bc945ac" providerId="ADAL" clId="{16FF8E01-DE24-0F4F-A559-943D670B7764}" dt="2024-08-14T14:08:59.711" v="656" actId="1076"/>
          <ac:picMkLst>
            <pc:docMk/>
            <pc:sldMk cId="538568147" sldId="265"/>
            <ac:picMk id="6" creationId="{24353777-D960-C968-46B2-C9D39EBD397E}"/>
          </ac:picMkLst>
        </pc:picChg>
        <pc:picChg chg="del">
          <ac:chgData name="Ronnel D. Palenzuela" userId="27216d6f-a712-48da-bcb2-613e4bc945ac" providerId="ADAL" clId="{16FF8E01-DE24-0F4F-A559-943D670B7764}" dt="2024-08-14T13:36:35.785" v="186" actId="478"/>
          <ac:picMkLst>
            <pc:docMk/>
            <pc:sldMk cId="538568147" sldId="265"/>
            <ac:picMk id="6" creationId="{E6F66661-8045-D9A5-7A22-9C32CFDC9130}"/>
          </ac:picMkLst>
        </pc:picChg>
        <pc:picChg chg="del">
          <ac:chgData name="Ronnel D. Palenzuela" userId="27216d6f-a712-48da-bcb2-613e4bc945ac" providerId="ADAL" clId="{16FF8E01-DE24-0F4F-A559-943D670B7764}" dt="2024-08-14T13:36:36.302" v="188" actId="478"/>
          <ac:picMkLst>
            <pc:docMk/>
            <pc:sldMk cId="538568147" sldId="265"/>
            <ac:picMk id="7" creationId="{034B6557-36A5-121F-76C7-3EA4B37D7CFA}"/>
          </ac:picMkLst>
        </pc:picChg>
        <pc:picChg chg="del">
          <ac:chgData name="Ronnel D. Palenzuela" userId="27216d6f-a712-48da-bcb2-613e4bc945ac" providerId="ADAL" clId="{16FF8E01-DE24-0F4F-A559-943D670B7764}" dt="2024-08-14T13:36:36.076" v="187" actId="478"/>
          <ac:picMkLst>
            <pc:docMk/>
            <pc:sldMk cId="538568147" sldId="265"/>
            <ac:picMk id="8" creationId="{1FB21C6D-D0A1-8AEB-319B-0296807954C0}"/>
          </ac:picMkLst>
        </pc:picChg>
        <pc:picChg chg="del">
          <ac:chgData name="Ronnel D. Palenzuela" userId="27216d6f-a712-48da-bcb2-613e4bc945ac" providerId="ADAL" clId="{16FF8E01-DE24-0F4F-A559-943D670B7764}" dt="2024-08-14T13:36:36.597" v="189" actId="478"/>
          <ac:picMkLst>
            <pc:docMk/>
            <pc:sldMk cId="538568147" sldId="265"/>
            <ac:picMk id="10" creationId="{DA4EB7EF-513D-C40D-5DC5-6B39809CDC00}"/>
          </ac:picMkLst>
        </pc:picChg>
      </pc:sldChg>
      <pc:sldChg chg="addSp delSp modSp add mod modShow modNotesTx">
        <pc:chgData name="Ronnel D. Palenzuela" userId="27216d6f-a712-48da-bcb2-613e4bc945ac" providerId="ADAL" clId="{16FF8E01-DE24-0F4F-A559-943D670B7764}" dt="2024-08-15T06:12:31.924" v="2533" actId="729"/>
        <pc:sldMkLst>
          <pc:docMk/>
          <pc:sldMk cId="1782960047" sldId="266"/>
        </pc:sldMkLst>
        <pc:spChg chg="mod">
          <ac:chgData name="Ronnel D. Palenzuela" userId="27216d6f-a712-48da-bcb2-613e4bc945ac" providerId="ADAL" clId="{16FF8E01-DE24-0F4F-A559-943D670B7764}" dt="2024-08-14T13:45:50.997" v="383" actId="20577"/>
          <ac:spMkLst>
            <pc:docMk/>
            <pc:sldMk cId="1782960047" sldId="266"/>
            <ac:spMk id="2" creationId="{1FD87645-D8E6-23DE-A822-448BF1054783}"/>
          </ac:spMkLst>
        </pc:spChg>
        <pc:spChg chg="mod">
          <ac:chgData name="Ronnel D. Palenzuela" userId="27216d6f-a712-48da-bcb2-613e4bc945ac" providerId="ADAL" clId="{16FF8E01-DE24-0F4F-A559-943D670B7764}" dt="2024-08-14T13:52:01.538" v="473" actId="207"/>
          <ac:spMkLst>
            <pc:docMk/>
            <pc:sldMk cId="1782960047" sldId="266"/>
            <ac:spMk id="3" creationId="{F9E9654B-D8E5-22CA-371A-57FADD13842B}"/>
          </ac:spMkLst>
        </pc:spChg>
        <pc:spChg chg="add mod">
          <ac:chgData name="Ronnel D. Palenzuela" userId="27216d6f-a712-48da-bcb2-613e4bc945ac" providerId="ADAL" clId="{16FF8E01-DE24-0F4F-A559-943D670B7764}" dt="2024-08-14T13:54:36.838" v="483" actId="1076"/>
          <ac:spMkLst>
            <pc:docMk/>
            <pc:sldMk cId="1782960047" sldId="266"/>
            <ac:spMk id="6" creationId="{D96DF1EF-8473-896F-2BBC-6D1558971D10}"/>
          </ac:spMkLst>
        </pc:spChg>
        <pc:picChg chg="del">
          <ac:chgData name="Ronnel D. Palenzuela" userId="27216d6f-a712-48da-bcb2-613e4bc945ac" providerId="ADAL" clId="{16FF8E01-DE24-0F4F-A559-943D670B7764}" dt="2024-08-14T13:45:55.174" v="384" actId="478"/>
          <ac:picMkLst>
            <pc:docMk/>
            <pc:sldMk cId="1782960047" sldId="266"/>
            <ac:picMk id="5" creationId="{70008023-F501-145C-0B44-5194C048510F}"/>
          </ac:picMkLst>
        </pc:picChg>
      </pc:sldChg>
      <pc:sldChg chg="add del">
        <pc:chgData name="Ronnel D. Palenzuela" userId="27216d6f-a712-48da-bcb2-613e4bc945ac" providerId="ADAL" clId="{16FF8E01-DE24-0F4F-A559-943D670B7764}" dt="2024-08-14T04:37:36.180" v="138" actId="2696"/>
        <pc:sldMkLst>
          <pc:docMk/>
          <pc:sldMk cId="3029220167" sldId="266"/>
        </pc:sldMkLst>
      </pc:sldChg>
      <pc:sldChg chg="modSp add mod modShow modNotesTx">
        <pc:chgData name="Ronnel D. Palenzuela" userId="27216d6f-a712-48da-bcb2-613e4bc945ac" providerId="ADAL" clId="{16FF8E01-DE24-0F4F-A559-943D670B7764}" dt="2024-08-15T06:12:31.924" v="2533" actId="729"/>
        <pc:sldMkLst>
          <pc:docMk/>
          <pc:sldMk cId="2149631211" sldId="267"/>
        </pc:sldMkLst>
        <pc:spChg chg="mod">
          <ac:chgData name="Ronnel D. Palenzuela" userId="27216d6f-a712-48da-bcb2-613e4bc945ac" providerId="ADAL" clId="{16FF8E01-DE24-0F4F-A559-943D670B7764}" dt="2024-08-14T15:58:59.103" v="1314" actId="11"/>
          <ac:spMkLst>
            <pc:docMk/>
            <pc:sldMk cId="2149631211" sldId="267"/>
            <ac:spMk id="3" creationId="{F9E9654B-D8E5-22CA-371A-57FADD13842B}"/>
          </ac:spMkLst>
        </pc:spChg>
      </pc:sldChg>
      <pc:sldChg chg="add del">
        <pc:chgData name="Ronnel D. Palenzuela" userId="27216d6f-a712-48da-bcb2-613e4bc945ac" providerId="ADAL" clId="{16FF8E01-DE24-0F4F-A559-943D670B7764}" dt="2024-08-14T13:54:04.562" v="479" actId="2696"/>
        <pc:sldMkLst>
          <pc:docMk/>
          <pc:sldMk cId="2717857131" sldId="267"/>
        </pc:sldMkLst>
      </pc:sldChg>
      <pc:sldChg chg="add del">
        <pc:chgData name="Ronnel D. Palenzuela" userId="27216d6f-a712-48da-bcb2-613e4bc945ac" providerId="ADAL" clId="{16FF8E01-DE24-0F4F-A559-943D670B7764}" dt="2024-08-14T04:37:36.180" v="138" actId="2696"/>
        <pc:sldMkLst>
          <pc:docMk/>
          <pc:sldMk cId="3285671655" sldId="267"/>
        </pc:sldMkLst>
      </pc:sldChg>
      <pc:sldChg chg="add del">
        <pc:chgData name="Ronnel D. Palenzuela" userId="27216d6f-a712-48da-bcb2-613e4bc945ac" providerId="ADAL" clId="{16FF8E01-DE24-0F4F-A559-943D670B7764}" dt="2024-08-14T13:54:30.391" v="482" actId="2696"/>
        <pc:sldMkLst>
          <pc:docMk/>
          <pc:sldMk cId="3367849497" sldId="267"/>
        </pc:sldMkLst>
      </pc:sldChg>
      <pc:sldChg chg="modSp add mod modShow modNotesTx">
        <pc:chgData name="Ronnel D. Palenzuela" userId="27216d6f-a712-48da-bcb2-613e4bc945ac" providerId="ADAL" clId="{16FF8E01-DE24-0F4F-A559-943D670B7764}" dt="2024-08-15T06:12:31.924" v="2533" actId="729"/>
        <pc:sldMkLst>
          <pc:docMk/>
          <pc:sldMk cId="155138258" sldId="268"/>
        </pc:sldMkLst>
        <pc:spChg chg="mod">
          <ac:chgData name="Ronnel D. Palenzuela" userId="27216d6f-a712-48da-bcb2-613e4bc945ac" providerId="ADAL" clId="{16FF8E01-DE24-0F4F-A559-943D670B7764}" dt="2024-08-14T15:59:15.816" v="1315" actId="11"/>
          <ac:spMkLst>
            <pc:docMk/>
            <pc:sldMk cId="155138258" sldId="268"/>
            <ac:spMk id="3" creationId="{F9E9654B-D8E5-22CA-371A-57FADD13842B}"/>
          </ac:spMkLst>
        </pc:spChg>
      </pc:sldChg>
      <pc:sldChg chg="add del">
        <pc:chgData name="Ronnel D. Palenzuela" userId="27216d6f-a712-48da-bcb2-613e4bc945ac" providerId="ADAL" clId="{16FF8E01-DE24-0F4F-A559-943D670B7764}" dt="2024-08-14T04:37:36.180" v="138" actId="2696"/>
        <pc:sldMkLst>
          <pc:docMk/>
          <pc:sldMk cId="1637530094" sldId="268"/>
        </pc:sldMkLst>
      </pc:sldChg>
      <pc:sldChg chg="addSp modSp add mod ord modShow modNotesTx">
        <pc:chgData name="Ronnel D. Palenzuela" userId="27216d6f-a712-48da-bcb2-613e4bc945ac" providerId="ADAL" clId="{16FF8E01-DE24-0F4F-A559-943D670B7764}" dt="2024-08-15T06:12:31.924" v="2533" actId="729"/>
        <pc:sldMkLst>
          <pc:docMk/>
          <pc:sldMk cId="2831007090" sldId="269"/>
        </pc:sldMkLst>
        <pc:spChg chg="mod">
          <ac:chgData name="Ronnel D. Palenzuela" userId="27216d6f-a712-48da-bcb2-613e4bc945ac" providerId="ADAL" clId="{16FF8E01-DE24-0F4F-A559-943D670B7764}" dt="2024-08-14T14:10:47.606" v="696" actId="20577"/>
          <ac:spMkLst>
            <pc:docMk/>
            <pc:sldMk cId="2831007090" sldId="269"/>
            <ac:spMk id="2" creationId="{1FD87645-D8E6-23DE-A822-448BF1054783}"/>
          </ac:spMkLst>
        </pc:spChg>
        <pc:spChg chg="mod">
          <ac:chgData name="Ronnel D. Palenzuela" userId="27216d6f-a712-48da-bcb2-613e4bc945ac" providerId="ADAL" clId="{16FF8E01-DE24-0F4F-A559-943D670B7764}" dt="2024-08-14T14:16:06.339" v="778" actId="1076"/>
          <ac:spMkLst>
            <pc:docMk/>
            <pc:sldMk cId="2831007090" sldId="269"/>
            <ac:spMk id="3" creationId="{F9E9654B-D8E5-22CA-371A-57FADD13842B}"/>
          </ac:spMkLst>
        </pc:spChg>
        <pc:spChg chg="add mod">
          <ac:chgData name="Ronnel D. Palenzuela" userId="27216d6f-a712-48da-bcb2-613e4bc945ac" providerId="ADAL" clId="{16FF8E01-DE24-0F4F-A559-943D670B7764}" dt="2024-08-14T14:15:42.779" v="771" actId="113"/>
          <ac:spMkLst>
            <pc:docMk/>
            <pc:sldMk cId="2831007090" sldId="269"/>
            <ac:spMk id="4" creationId="{CB6DD4F9-08BE-3AF6-FDDC-AB693A0D38F1}"/>
          </ac:spMkLst>
        </pc:spChg>
      </pc:sldChg>
      <pc:sldChg chg="add del">
        <pc:chgData name="Ronnel D. Palenzuela" userId="27216d6f-a712-48da-bcb2-613e4bc945ac" providerId="ADAL" clId="{16FF8E01-DE24-0F4F-A559-943D670B7764}" dt="2024-08-14T04:37:36.180" v="138" actId="2696"/>
        <pc:sldMkLst>
          <pc:docMk/>
          <pc:sldMk cId="4018365145" sldId="269"/>
        </pc:sldMkLst>
      </pc:sldChg>
      <pc:sldChg chg="add del">
        <pc:chgData name="Ronnel D. Palenzuela" userId="27216d6f-a712-48da-bcb2-613e4bc945ac" providerId="ADAL" clId="{16FF8E01-DE24-0F4F-A559-943D670B7764}" dt="2024-08-14T04:37:36.180" v="138" actId="2696"/>
        <pc:sldMkLst>
          <pc:docMk/>
          <pc:sldMk cId="1107698705" sldId="270"/>
        </pc:sldMkLst>
      </pc:sldChg>
      <pc:sldChg chg="addSp delSp modSp add mod ord modShow modNotesTx">
        <pc:chgData name="Ronnel D. Palenzuela" userId="27216d6f-a712-48da-bcb2-613e4bc945ac" providerId="ADAL" clId="{16FF8E01-DE24-0F4F-A559-943D670B7764}" dt="2024-08-15T06:12:31.924" v="2533" actId="729"/>
        <pc:sldMkLst>
          <pc:docMk/>
          <pc:sldMk cId="2073403413" sldId="270"/>
        </pc:sldMkLst>
        <pc:spChg chg="mod">
          <ac:chgData name="Ronnel D. Palenzuela" userId="27216d6f-a712-48da-bcb2-613e4bc945ac" providerId="ADAL" clId="{16FF8E01-DE24-0F4F-A559-943D670B7764}" dt="2024-08-14T14:55:39.952" v="834" actId="20577"/>
          <ac:spMkLst>
            <pc:docMk/>
            <pc:sldMk cId="2073403413" sldId="270"/>
            <ac:spMk id="2" creationId="{1FD87645-D8E6-23DE-A822-448BF1054783}"/>
          </ac:spMkLst>
        </pc:spChg>
        <pc:spChg chg="mod">
          <ac:chgData name="Ronnel D. Palenzuela" userId="27216d6f-a712-48da-bcb2-613e4bc945ac" providerId="ADAL" clId="{16FF8E01-DE24-0F4F-A559-943D670B7764}" dt="2024-08-14T15:31:54.057" v="880" actId="207"/>
          <ac:spMkLst>
            <pc:docMk/>
            <pc:sldMk cId="2073403413" sldId="270"/>
            <ac:spMk id="3" creationId="{F9E9654B-D8E5-22CA-371A-57FADD13842B}"/>
          </ac:spMkLst>
        </pc:spChg>
        <pc:picChg chg="add del mod">
          <ac:chgData name="Ronnel D. Palenzuela" userId="27216d6f-a712-48da-bcb2-613e4bc945ac" providerId="ADAL" clId="{16FF8E01-DE24-0F4F-A559-943D670B7764}" dt="2024-08-14T15:09:23.422" v="836" actId="478"/>
          <ac:picMkLst>
            <pc:docMk/>
            <pc:sldMk cId="2073403413" sldId="270"/>
            <ac:picMk id="4" creationId="{369191B6-2A1C-3113-9BFD-747A4657F8D7}"/>
          </ac:picMkLst>
        </pc:picChg>
        <pc:picChg chg="del">
          <ac:chgData name="Ronnel D. Palenzuela" userId="27216d6f-a712-48da-bcb2-613e4bc945ac" providerId="ADAL" clId="{16FF8E01-DE24-0F4F-A559-943D670B7764}" dt="2024-08-14T14:53:40.293" v="791" actId="478"/>
          <ac:picMkLst>
            <pc:docMk/>
            <pc:sldMk cId="2073403413" sldId="270"/>
            <ac:picMk id="5" creationId="{70008023-F501-145C-0B44-5194C048510F}"/>
          </ac:picMkLst>
        </pc:picChg>
        <pc:picChg chg="del">
          <ac:chgData name="Ronnel D. Palenzuela" userId="27216d6f-a712-48da-bcb2-613e4bc945ac" providerId="ADAL" clId="{16FF8E01-DE24-0F4F-A559-943D670B7764}" dt="2024-08-14T14:53:41.454" v="792" actId="478"/>
          <ac:picMkLst>
            <pc:docMk/>
            <pc:sldMk cId="2073403413" sldId="270"/>
            <ac:picMk id="6" creationId="{24353777-D960-C968-46B2-C9D39EBD397E}"/>
          </ac:picMkLst>
        </pc:picChg>
        <pc:picChg chg="add del mod">
          <ac:chgData name="Ronnel D. Palenzuela" userId="27216d6f-a712-48da-bcb2-613e4bc945ac" providerId="ADAL" clId="{16FF8E01-DE24-0F4F-A559-943D670B7764}" dt="2024-08-14T15:09:24.556" v="837" actId="478"/>
          <ac:picMkLst>
            <pc:docMk/>
            <pc:sldMk cId="2073403413" sldId="270"/>
            <ac:picMk id="7" creationId="{CFF5A6F2-A391-E973-A9F9-EEAEDEBC41C8}"/>
          </ac:picMkLst>
        </pc:picChg>
        <pc:picChg chg="add del mod">
          <ac:chgData name="Ronnel D. Palenzuela" userId="27216d6f-a712-48da-bcb2-613e4bc945ac" providerId="ADAL" clId="{16FF8E01-DE24-0F4F-A559-943D670B7764}" dt="2024-08-14T15:38:21.939" v="921"/>
          <ac:picMkLst>
            <pc:docMk/>
            <pc:sldMk cId="2073403413" sldId="270"/>
            <ac:picMk id="8" creationId="{7628CA4E-3E92-F09C-D2FD-C46202C5E649}"/>
          </ac:picMkLst>
        </pc:picChg>
        <pc:picChg chg="add mod">
          <ac:chgData name="Ronnel D. Palenzuela" userId="27216d6f-a712-48da-bcb2-613e4bc945ac" providerId="ADAL" clId="{16FF8E01-DE24-0F4F-A559-943D670B7764}" dt="2024-08-14T15:34:34.583" v="908" actId="1076"/>
          <ac:picMkLst>
            <pc:docMk/>
            <pc:sldMk cId="2073403413" sldId="270"/>
            <ac:picMk id="9" creationId="{FFA2BE38-0E04-5FB6-310F-C9B71C57486B}"/>
          </ac:picMkLst>
        </pc:picChg>
        <pc:picChg chg="add mod">
          <ac:chgData name="Ronnel D. Palenzuela" userId="27216d6f-a712-48da-bcb2-613e4bc945ac" providerId="ADAL" clId="{16FF8E01-DE24-0F4F-A559-943D670B7764}" dt="2024-08-14T15:34:23.881" v="905" actId="1076"/>
          <ac:picMkLst>
            <pc:docMk/>
            <pc:sldMk cId="2073403413" sldId="270"/>
            <ac:picMk id="10" creationId="{667804E6-901E-3F8A-8E71-F3840CE73713}"/>
          </ac:picMkLst>
        </pc:picChg>
      </pc:sldChg>
      <pc:sldChg chg="addSp delSp modSp add mod modShow modNotesTx">
        <pc:chgData name="Ronnel D. Palenzuela" userId="27216d6f-a712-48da-bcb2-613e4bc945ac" providerId="ADAL" clId="{16FF8E01-DE24-0F4F-A559-943D670B7764}" dt="2024-08-15T06:12:31.924" v="2533" actId="729"/>
        <pc:sldMkLst>
          <pc:docMk/>
          <pc:sldMk cId="2406508294" sldId="271"/>
        </pc:sldMkLst>
        <pc:spChg chg="mod">
          <ac:chgData name="Ronnel D. Palenzuela" userId="27216d6f-a712-48da-bcb2-613e4bc945ac" providerId="ADAL" clId="{16FF8E01-DE24-0F4F-A559-943D670B7764}" dt="2024-08-14T15:45:04.117" v="1046" actId="20577"/>
          <ac:spMkLst>
            <pc:docMk/>
            <pc:sldMk cId="2406508294" sldId="271"/>
            <ac:spMk id="3" creationId="{F9E9654B-D8E5-22CA-371A-57FADD13842B}"/>
          </ac:spMkLst>
        </pc:spChg>
        <pc:spChg chg="add del">
          <ac:chgData name="Ronnel D. Palenzuela" userId="27216d6f-a712-48da-bcb2-613e4bc945ac" providerId="ADAL" clId="{16FF8E01-DE24-0F4F-A559-943D670B7764}" dt="2024-08-14T15:35:02.613" v="915" actId="22"/>
          <ac:spMkLst>
            <pc:docMk/>
            <pc:sldMk cId="2406508294" sldId="271"/>
            <ac:spMk id="5" creationId="{4142F3C9-0F99-D487-F109-5D1080BCD242}"/>
          </ac:spMkLst>
        </pc:spChg>
        <pc:spChg chg="add mod">
          <ac:chgData name="Ronnel D. Palenzuela" userId="27216d6f-a712-48da-bcb2-613e4bc945ac" providerId="ADAL" clId="{16FF8E01-DE24-0F4F-A559-943D670B7764}" dt="2024-08-14T15:35:21.596" v="919" actId="1076"/>
          <ac:spMkLst>
            <pc:docMk/>
            <pc:sldMk cId="2406508294" sldId="271"/>
            <ac:spMk id="7" creationId="{59101826-B0CF-114B-0320-F5905D2B047C}"/>
          </ac:spMkLst>
        </pc:spChg>
        <pc:picChg chg="del">
          <ac:chgData name="Ronnel D. Palenzuela" userId="27216d6f-a712-48da-bcb2-613e4bc945ac" providerId="ADAL" clId="{16FF8E01-DE24-0F4F-A559-943D670B7764}" dt="2024-08-14T15:34:53.519" v="911" actId="478"/>
          <ac:picMkLst>
            <pc:docMk/>
            <pc:sldMk cId="2406508294" sldId="271"/>
            <ac:picMk id="8" creationId="{7628CA4E-3E92-F09C-D2FD-C46202C5E649}"/>
          </ac:picMkLst>
        </pc:picChg>
        <pc:picChg chg="del">
          <ac:chgData name="Ronnel D. Palenzuela" userId="27216d6f-a712-48da-bcb2-613e4bc945ac" providerId="ADAL" clId="{16FF8E01-DE24-0F4F-A559-943D670B7764}" dt="2024-08-14T15:34:52.857" v="910" actId="478"/>
          <ac:picMkLst>
            <pc:docMk/>
            <pc:sldMk cId="2406508294" sldId="271"/>
            <ac:picMk id="9" creationId="{FFA2BE38-0E04-5FB6-310F-C9B71C57486B}"/>
          </ac:picMkLst>
        </pc:picChg>
        <pc:picChg chg="del">
          <ac:chgData name="Ronnel D. Palenzuela" userId="27216d6f-a712-48da-bcb2-613e4bc945ac" providerId="ADAL" clId="{16FF8E01-DE24-0F4F-A559-943D670B7764}" dt="2024-08-14T15:34:53.775" v="912" actId="478"/>
          <ac:picMkLst>
            <pc:docMk/>
            <pc:sldMk cId="2406508294" sldId="271"/>
            <ac:picMk id="10" creationId="{667804E6-901E-3F8A-8E71-F3840CE73713}"/>
          </ac:picMkLst>
        </pc:picChg>
        <pc:picChg chg="add del mod">
          <ac:chgData name="Ronnel D. Palenzuela" userId="27216d6f-a712-48da-bcb2-613e4bc945ac" providerId="ADAL" clId="{16FF8E01-DE24-0F4F-A559-943D670B7764}" dt="2024-08-14T15:40:56.703" v="965" actId="478"/>
          <ac:picMkLst>
            <pc:docMk/>
            <pc:sldMk cId="2406508294" sldId="271"/>
            <ac:picMk id="11" creationId="{7451C57A-98EA-DF71-2373-89D7F90904CF}"/>
          </ac:picMkLst>
        </pc:picChg>
      </pc:sldChg>
      <pc:sldChg chg="add del">
        <pc:chgData name="Ronnel D. Palenzuela" userId="27216d6f-a712-48da-bcb2-613e4bc945ac" providerId="ADAL" clId="{16FF8E01-DE24-0F4F-A559-943D670B7764}" dt="2024-08-14T04:37:36.180" v="138" actId="2696"/>
        <pc:sldMkLst>
          <pc:docMk/>
          <pc:sldMk cId="4120804606" sldId="271"/>
        </pc:sldMkLst>
      </pc:sldChg>
      <pc:sldChg chg="add del">
        <pc:chgData name="Ronnel D. Palenzuela" userId="27216d6f-a712-48da-bcb2-613e4bc945ac" providerId="ADAL" clId="{16FF8E01-DE24-0F4F-A559-943D670B7764}" dt="2024-08-14T04:37:36.180" v="138" actId="2696"/>
        <pc:sldMkLst>
          <pc:docMk/>
          <pc:sldMk cId="2005021045" sldId="272"/>
        </pc:sldMkLst>
      </pc:sldChg>
      <pc:sldChg chg="modSp add mod modShow modNotesTx">
        <pc:chgData name="Ronnel D. Palenzuela" userId="27216d6f-a712-48da-bcb2-613e4bc945ac" providerId="ADAL" clId="{16FF8E01-DE24-0F4F-A559-943D670B7764}" dt="2024-08-15T06:12:31.924" v="2533" actId="729"/>
        <pc:sldMkLst>
          <pc:docMk/>
          <pc:sldMk cId="2217730064" sldId="272"/>
        </pc:sldMkLst>
        <pc:spChg chg="mod">
          <ac:chgData name="Ronnel D. Palenzuela" userId="27216d6f-a712-48da-bcb2-613e4bc945ac" providerId="ADAL" clId="{16FF8E01-DE24-0F4F-A559-943D670B7764}" dt="2024-08-14T15:59:35.416" v="1316" actId="11"/>
          <ac:spMkLst>
            <pc:docMk/>
            <pc:sldMk cId="2217730064" sldId="272"/>
            <ac:spMk id="3" creationId="{F9E9654B-D8E5-22CA-371A-57FADD13842B}"/>
          </ac:spMkLst>
        </pc:spChg>
      </pc:sldChg>
      <pc:sldChg chg="add del">
        <pc:chgData name="Ronnel D. Palenzuela" userId="27216d6f-a712-48da-bcb2-613e4bc945ac" providerId="ADAL" clId="{16FF8E01-DE24-0F4F-A559-943D670B7764}" dt="2024-08-14T04:37:36.180" v="138" actId="2696"/>
        <pc:sldMkLst>
          <pc:docMk/>
          <pc:sldMk cId="716507679" sldId="273"/>
        </pc:sldMkLst>
      </pc:sldChg>
      <pc:sldChg chg="modSp add mod ord modShow modNotesTx">
        <pc:chgData name="Ronnel D. Palenzuela" userId="27216d6f-a712-48da-bcb2-613e4bc945ac" providerId="ADAL" clId="{16FF8E01-DE24-0F4F-A559-943D670B7764}" dt="2024-08-15T06:12:31.924" v="2533" actId="729"/>
        <pc:sldMkLst>
          <pc:docMk/>
          <pc:sldMk cId="1773650369" sldId="273"/>
        </pc:sldMkLst>
        <pc:spChg chg="mod">
          <ac:chgData name="Ronnel D. Palenzuela" userId="27216d6f-a712-48da-bcb2-613e4bc945ac" providerId="ADAL" clId="{16FF8E01-DE24-0F4F-A559-943D670B7764}" dt="2024-08-14T15:59:48.974" v="1318" actId="11"/>
          <ac:spMkLst>
            <pc:docMk/>
            <pc:sldMk cId="1773650369" sldId="273"/>
            <ac:spMk id="3" creationId="{F9E9654B-D8E5-22CA-371A-57FADD13842B}"/>
          </ac:spMkLst>
        </pc:spChg>
      </pc:sldChg>
      <pc:sldChg chg="add del ord">
        <pc:chgData name="Ronnel D. Palenzuela" userId="27216d6f-a712-48da-bcb2-613e4bc945ac" providerId="ADAL" clId="{16FF8E01-DE24-0F4F-A559-943D670B7764}" dt="2024-08-14T16:09:44.931" v="1436" actId="2696"/>
        <pc:sldMkLst>
          <pc:docMk/>
          <pc:sldMk cId="415108391" sldId="274"/>
        </pc:sldMkLst>
      </pc:sldChg>
      <pc:sldChg chg="addSp modSp add mod modNotesTx">
        <pc:chgData name="Ronnel D. Palenzuela" userId="27216d6f-a712-48da-bcb2-613e4bc945ac" providerId="ADAL" clId="{16FF8E01-DE24-0F4F-A559-943D670B7764}" dt="2024-08-14T17:35:56.996" v="2348" actId="207"/>
        <pc:sldMkLst>
          <pc:docMk/>
          <pc:sldMk cId="3520817057" sldId="274"/>
        </pc:sldMkLst>
        <pc:spChg chg="mod">
          <ac:chgData name="Ronnel D. Palenzuela" userId="27216d6f-a712-48da-bcb2-613e4bc945ac" providerId="ADAL" clId="{16FF8E01-DE24-0F4F-A559-943D670B7764}" dt="2024-08-14T16:34:48.838" v="1740" actId="1076"/>
          <ac:spMkLst>
            <pc:docMk/>
            <pc:sldMk cId="3520817057" sldId="274"/>
            <ac:spMk id="2" creationId="{4B9DC0FD-E73C-26A6-891F-61B461076958}"/>
          </ac:spMkLst>
        </pc:spChg>
        <pc:spChg chg="add mod">
          <ac:chgData name="Ronnel D. Palenzuela" userId="27216d6f-a712-48da-bcb2-613e4bc945ac" providerId="ADAL" clId="{16FF8E01-DE24-0F4F-A559-943D670B7764}" dt="2024-08-14T17:35:56.996" v="2348" actId="207"/>
          <ac:spMkLst>
            <pc:docMk/>
            <pc:sldMk cId="3520817057" sldId="274"/>
            <ac:spMk id="4" creationId="{02334A40-A4A9-25FE-DC7A-9B1C1C6A0886}"/>
          </ac:spMkLst>
        </pc:spChg>
      </pc:sldChg>
      <pc:sldChg chg="addSp delSp modSp add del mod">
        <pc:chgData name="Ronnel D. Palenzuela" userId="27216d6f-a712-48da-bcb2-613e4bc945ac" providerId="ADAL" clId="{16FF8E01-DE24-0F4F-A559-943D670B7764}" dt="2024-08-14T16:15:45.956" v="1532" actId="2696"/>
        <pc:sldMkLst>
          <pc:docMk/>
          <pc:sldMk cId="2172138736" sldId="275"/>
        </pc:sldMkLst>
        <pc:spChg chg="mod">
          <ac:chgData name="Ronnel D. Palenzuela" userId="27216d6f-a712-48da-bcb2-613e4bc945ac" providerId="ADAL" clId="{16FF8E01-DE24-0F4F-A559-943D670B7764}" dt="2024-08-14T16:15:14.648" v="1524" actId="20577"/>
          <ac:spMkLst>
            <pc:docMk/>
            <pc:sldMk cId="2172138736" sldId="275"/>
            <ac:spMk id="2" creationId="{1FD87645-D8E6-23DE-A822-448BF1054783}"/>
          </ac:spMkLst>
        </pc:spChg>
        <pc:spChg chg="mod">
          <ac:chgData name="Ronnel D. Palenzuela" userId="27216d6f-a712-48da-bcb2-613e4bc945ac" providerId="ADAL" clId="{16FF8E01-DE24-0F4F-A559-943D670B7764}" dt="2024-08-14T16:15:40.915" v="1531"/>
          <ac:spMkLst>
            <pc:docMk/>
            <pc:sldMk cId="2172138736" sldId="275"/>
            <ac:spMk id="3" creationId="{F9E9654B-D8E5-22CA-371A-57FADD13842B}"/>
          </ac:spMkLst>
        </pc:spChg>
        <pc:picChg chg="add del mod">
          <ac:chgData name="Ronnel D. Palenzuela" userId="27216d6f-a712-48da-bcb2-613e4bc945ac" providerId="ADAL" clId="{16FF8E01-DE24-0F4F-A559-943D670B7764}" dt="2024-08-14T16:15:16.283" v="1525" actId="478"/>
          <ac:picMkLst>
            <pc:docMk/>
            <pc:sldMk cId="2172138736" sldId="275"/>
            <ac:picMk id="4" creationId="{3DD2775A-1217-7607-D818-9986C2B95701}"/>
          </ac:picMkLst>
        </pc:picChg>
        <pc:picChg chg="del">
          <ac:chgData name="Ronnel D. Palenzuela" userId="27216d6f-a712-48da-bcb2-613e4bc945ac" providerId="ADAL" clId="{16FF8E01-DE24-0F4F-A559-943D670B7764}" dt="2024-08-14T16:10:15.858" v="1472" actId="478"/>
          <ac:picMkLst>
            <pc:docMk/>
            <pc:sldMk cId="2172138736" sldId="275"/>
            <ac:picMk id="8" creationId="{7628CA4E-3E92-F09C-D2FD-C46202C5E649}"/>
          </ac:picMkLst>
        </pc:picChg>
        <pc:picChg chg="del">
          <ac:chgData name="Ronnel D. Palenzuela" userId="27216d6f-a712-48da-bcb2-613e4bc945ac" providerId="ADAL" clId="{16FF8E01-DE24-0F4F-A559-943D670B7764}" dt="2024-08-14T16:10:15.605" v="1471" actId="478"/>
          <ac:picMkLst>
            <pc:docMk/>
            <pc:sldMk cId="2172138736" sldId="275"/>
            <ac:picMk id="9" creationId="{FFA2BE38-0E04-5FB6-310F-C9B71C57486B}"/>
          </ac:picMkLst>
        </pc:picChg>
        <pc:picChg chg="del">
          <ac:chgData name="Ronnel D. Palenzuela" userId="27216d6f-a712-48da-bcb2-613e4bc945ac" providerId="ADAL" clId="{16FF8E01-DE24-0F4F-A559-943D670B7764}" dt="2024-08-14T16:10:16.066" v="1473" actId="478"/>
          <ac:picMkLst>
            <pc:docMk/>
            <pc:sldMk cId="2172138736" sldId="275"/>
            <ac:picMk id="10" creationId="{667804E6-901E-3F8A-8E71-F3840CE73713}"/>
          </ac:picMkLst>
        </pc:picChg>
      </pc:sldChg>
      <pc:sldChg chg="add del">
        <pc:chgData name="Ronnel D. Palenzuela" userId="27216d6f-a712-48da-bcb2-613e4bc945ac" providerId="ADAL" clId="{16FF8E01-DE24-0F4F-A559-943D670B7764}" dt="2024-08-14T04:37:36.180" v="138" actId="2696"/>
        <pc:sldMkLst>
          <pc:docMk/>
          <pc:sldMk cId="4070147815" sldId="275"/>
        </pc:sldMkLst>
      </pc:sldChg>
      <pc:sldChg chg="modSp add mod ord modNotesTx">
        <pc:chgData name="Ronnel D. Palenzuela" userId="27216d6f-a712-48da-bcb2-613e4bc945ac" providerId="ADAL" clId="{16FF8E01-DE24-0F4F-A559-943D670B7764}" dt="2024-08-14T16:34:54.089" v="1743" actId="20577"/>
        <pc:sldMkLst>
          <pc:docMk/>
          <pc:sldMk cId="2154677164" sldId="276"/>
        </pc:sldMkLst>
        <pc:spChg chg="mod">
          <ac:chgData name="Ronnel D. Palenzuela" userId="27216d6f-a712-48da-bcb2-613e4bc945ac" providerId="ADAL" clId="{16FF8E01-DE24-0F4F-A559-943D670B7764}" dt="2024-08-14T16:34:54.089" v="1743" actId="20577"/>
          <ac:spMkLst>
            <pc:docMk/>
            <pc:sldMk cId="2154677164" sldId="276"/>
            <ac:spMk id="2" creationId="{1FD87645-D8E6-23DE-A822-448BF1054783}"/>
          </ac:spMkLst>
        </pc:spChg>
        <pc:spChg chg="mod">
          <ac:chgData name="Ronnel D. Palenzuela" userId="27216d6f-a712-48da-bcb2-613e4bc945ac" providerId="ADAL" clId="{16FF8E01-DE24-0F4F-A559-943D670B7764}" dt="2024-08-14T16:15:04.817" v="1513" actId="207"/>
          <ac:spMkLst>
            <pc:docMk/>
            <pc:sldMk cId="2154677164" sldId="276"/>
            <ac:spMk id="3" creationId="{F9E9654B-D8E5-22CA-371A-57FADD13842B}"/>
          </ac:spMkLst>
        </pc:spChg>
      </pc:sldChg>
      <pc:sldChg chg="add del">
        <pc:chgData name="Ronnel D. Palenzuela" userId="27216d6f-a712-48da-bcb2-613e4bc945ac" providerId="ADAL" clId="{16FF8E01-DE24-0F4F-A559-943D670B7764}" dt="2024-08-14T04:37:36.180" v="138" actId="2696"/>
        <pc:sldMkLst>
          <pc:docMk/>
          <pc:sldMk cId="3621742425" sldId="276"/>
        </pc:sldMkLst>
      </pc:sldChg>
      <pc:sldChg chg="add del">
        <pc:chgData name="Ronnel D. Palenzuela" userId="27216d6f-a712-48da-bcb2-613e4bc945ac" providerId="ADAL" clId="{16FF8E01-DE24-0F4F-A559-943D670B7764}" dt="2024-08-14T04:37:36.180" v="138" actId="2696"/>
        <pc:sldMkLst>
          <pc:docMk/>
          <pc:sldMk cId="908275361" sldId="277"/>
        </pc:sldMkLst>
      </pc:sldChg>
      <pc:sldChg chg="addSp delSp modSp add mod modNotesTx">
        <pc:chgData name="Ronnel D. Palenzuela" userId="27216d6f-a712-48da-bcb2-613e4bc945ac" providerId="ADAL" clId="{16FF8E01-DE24-0F4F-A559-943D670B7764}" dt="2024-08-14T16:24:40.231" v="1652"/>
        <pc:sldMkLst>
          <pc:docMk/>
          <pc:sldMk cId="1655093992" sldId="277"/>
        </pc:sldMkLst>
        <pc:spChg chg="mod">
          <ac:chgData name="Ronnel D. Palenzuela" userId="27216d6f-a712-48da-bcb2-613e4bc945ac" providerId="ADAL" clId="{16FF8E01-DE24-0F4F-A559-943D670B7764}" dt="2024-08-14T16:15:53.933" v="1548" actId="20577"/>
          <ac:spMkLst>
            <pc:docMk/>
            <pc:sldMk cId="1655093992" sldId="277"/>
            <ac:spMk id="2" creationId="{1FD87645-D8E6-23DE-A822-448BF1054783}"/>
          </ac:spMkLst>
        </pc:spChg>
        <pc:spChg chg="mod">
          <ac:chgData name="Ronnel D. Palenzuela" userId="27216d6f-a712-48da-bcb2-613e4bc945ac" providerId="ADAL" clId="{16FF8E01-DE24-0F4F-A559-943D670B7764}" dt="2024-08-14T16:16:03.761" v="1554" actId="207"/>
          <ac:spMkLst>
            <pc:docMk/>
            <pc:sldMk cId="1655093992" sldId="277"/>
            <ac:spMk id="3" creationId="{F9E9654B-D8E5-22CA-371A-57FADD13842B}"/>
          </ac:spMkLst>
        </pc:spChg>
        <pc:picChg chg="del">
          <ac:chgData name="Ronnel D. Palenzuela" userId="27216d6f-a712-48da-bcb2-613e4bc945ac" providerId="ADAL" clId="{16FF8E01-DE24-0F4F-A559-943D670B7764}" dt="2024-08-14T16:15:49.738" v="1534" actId="478"/>
          <ac:picMkLst>
            <pc:docMk/>
            <pc:sldMk cId="1655093992" sldId="277"/>
            <ac:picMk id="4" creationId="{3DD2775A-1217-7607-D818-9986C2B95701}"/>
          </ac:picMkLst>
        </pc:picChg>
        <pc:picChg chg="add mod">
          <ac:chgData name="Ronnel D. Palenzuela" userId="27216d6f-a712-48da-bcb2-613e4bc945ac" providerId="ADAL" clId="{16FF8E01-DE24-0F4F-A559-943D670B7764}" dt="2024-08-14T16:22:20.410" v="1645" actId="1076"/>
          <ac:picMkLst>
            <pc:docMk/>
            <pc:sldMk cId="1655093992" sldId="277"/>
            <ac:picMk id="5" creationId="{21F98874-7EDA-6F8F-7A52-E913F2501EF4}"/>
          </ac:picMkLst>
        </pc:picChg>
        <pc:picChg chg="add mod">
          <ac:chgData name="Ronnel D. Palenzuela" userId="27216d6f-a712-48da-bcb2-613e4bc945ac" providerId="ADAL" clId="{16FF8E01-DE24-0F4F-A559-943D670B7764}" dt="2024-08-14T16:22:19.327" v="1644" actId="1076"/>
          <ac:picMkLst>
            <pc:docMk/>
            <pc:sldMk cId="1655093992" sldId="277"/>
            <ac:picMk id="6" creationId="{AB87846A-7FEB-769F-7BA7-C9DDDB124761}"/>
          </ac:picMkLst>
        </pc:picChg>
      </pc:sldChg>
      <pc:sldChg chg="add del">
        <pc:chgData name="Ronnel D. Palenzuela" userId="27216d6f-a712-48da-bcb2-613e4bc945ac" providerId="ADAL" clId="{16FF8E01-DE24-0F4F-A559-943D670B7764}" dt="2024-08-14T04:37:36.180" v="138" actId="2696"/>
        <pc:sldMkLst>
          <pc:docMk/>
          <pc:sldMk cId="928633288" sldId="278"/>
        </pc:sldMkLst>
      </pc:sldChg>
      <pc:sldChg chg="addSp delSp modSp add mod modNotesTx">
        <pc:chgData name="Ronnel D. Palenzuela" userId="27216d6f-a712-48da-bcb2-613e4bc945ac" providerId="ADAL" clId="{16FF8E01-DE24-0F4F-A559-943D670B7764}" dt="2024-08-14T16:25:33.500" v="1670"/>
        <pc:sldMkLst>
          <pc:docMk/>
          <pc:sldMk cId="1084106175" sldId="278"/>
        </pc:sldMkLst>
        <pc:spChg chg="mod">
          <ac:chgData name="Ronnel D. Palenzuela" userId="27216d6f-a712-48da-bcb2-613e4bc945ac" providerId="ADAL" clId="{16FF8E01-DE24-0F4F-A559-943D670B7764}" dt="2024-08-14T16:16:15.683" v="1568" actId="20577"/>
          <ac:spMkLst>
            <pc:docMk/>
            <pc:sldMk cId="1084106175" sldId="278"/>
            <ac:spMk id="2" creationId="{1FD87645-D8E6-23DE-A822-448BF1054783}"/>
          </ac:spMkLst>
        </pc:spChg>
        <pc:spChg chg="mod">
          <ac:chgData name="Ronnel D. Palenzuela" userId="27216d6f-a712-48da-bcb2-613e4bc945ac" providerId="ADAL" clId="{16FF8E01-DE24-0F4F-A559-943D670B7764}" dt="2024-08-14T16:18:13.356" v="1628" actId="207"/>
          <ac:spMkLst>
            <pc:docMk/>
            <pc:sldMk cId="1084106175" sldId="278"/>
            <ac:spMk id="3" creationId="{F9E9654B-D8E5-22CA-371A-57FADD13842B}"/>
          </ac:spMkLst>
        </pc:spChg>
        <pc:spChg chg="add del">
          <ac:chgData name="Ronnel D. Palenzuela" userId="27216d6f-a712-48da-bcb2-613e4bc945ac" providerId="ADAL" clId="{16FF8E01-DE24-0F4F-A559-943D670B7764}" dt="2024-08-14T16:17:30.269" v="1608" actId="22"/>
          <ac:spMkLst>
            <pc:docMk/>
            <pc:sldMk cId="1084106175" sldId="278"/>
            <ac:spMk id="5" creationId="{161974CA-D17A-C7C9-D387-4B786DACE39F}"/>
          </ac:spMkLst>
        </pc:spChg>
        <pc:picChg chg="add mod">
          <ac:chgData name="Ronnel D. Palenzuela" userId="27216d6f-a712-48da-bcb2-613e4bc945ac" providerId="ADAL" clId="{16FF8E01-DE24-0F4F-A559-943D670B7764}" dt="2024-08-14T16:24:18.313" v="1650" actId="1076"/>
          <ac:picMkLst>
            <pc:docMk/>
            <pc:sldMk cId="1084106175" sldId="278"/>
            <ac:picMk id="6" creationId="{1DBAEE34-611C-C72E-D674-1D598742FCFC}"/>
          </ac:picMkLst>
        </pc:picChg>
      </pc:sldChg>
      <pc:sldChg chg="addSp delSp modSp add mod modNotesTx">
        <pc:chgData name="Ronnel D. Palenzuela" userId="27216d6f-a712-48da-bcb2-613e4bc945ac" providerId="ADAL" clId="{16FF8E01-DE24-0F4F-A559-943D670B7764}" dt="2024-08-14T16:28:49.228" v="1688" actId="1076"/>
        <pc:sldMkLst>
          <pc:docMk/>
          <pc:sldMk cId="562485659" sldId="279"/>
        </pc:sldMkLst>
        <pc:spChg chg="mod">
          <ac:chgData name="Ronnel D. Palenzuela" userId="27216d6f-a712-48da-bcb2-613e4bc945ac" providerId="ADAL" clId="{16FF8E01-DE24-0F4F-A559-943D670B7764}" dt="2024-08-14T16:16:20.804" v="1575" actId="20577"/>
          <ac:spMkLst>
            <pc:docMk/>
            <pc:sldMk cId="562485659" sldId="279"/>
            <ac:spMk id="2" creationId="{1FD87645-D8E6-23DE-A822-448BF1054783}"/>
          </ac:spMkLst>
        </pc:spChg>
        <pc:spChg chg="add del mod">
          <ac:chgData name="Ronnel D. Palenzuela" userId="27216d6f-a712-48da-bcb2-613e4bc945ac" providerId="ADAL" clId="{16FF8E01-DE24-0F4F-A559-943D670B7764}" dt="2024-08-14T16:18:17.416" v="1630" actId="207"/>
          <ac:spMkLst>
            <pc:docMk/>
            <pc:sldMk cId="562485659" sldId="279"/>
            <ac:spMk id="3" creationId="{F9E9654B-D8E5-22CA-371A-57FADD13842B}"/>
          </ac:spMkLst>
        </pc:spChg>
        <pc:spChg chg="add del mod">
          <ac:chgData name="Ronnel D. Palenzuela" userId="27216d6f-a712-48da-bcb2-613e4bc945ac" providerId="ADAL" clId="{16FF8E01-DE24-0F4F-A559-943D670B7764}" dt="2024-08-14T16:17:08.500" v="1600" actId="478"/>
          <ac:spMkLst>
            <pc:docMk/>
            <pc:sldMk cId="562485659" sldId="279"/>
            <ac:spMk id="5" creationId="{C512883A-C3F1-9C1D-1BC0-B118C33FB485}"/>
          </ac:spMkLst>
        </pc:spChg>
        <pc:picChg chg="add mod">
          <ac:chgData name="Ronnel D. Palenzuela" userId="27216d6f-a712-48da-bcb2-613e4bc945ac" providerId="ADAL" clId="{16FF8E01-DE24-0F4F-A559-943D670B7764}" dt="2024-08-14T16:28:47.407" v="1687" actId="1076"/>
          <ac:picMkLst>
            <pc:docMk/>
            <pc:sldMk cId="562485659" sldId="279"/>
            <ac:picMk id="6" creationId="{25F73CC1-53BA-4567-E3BA-1C63F2D9CE93}"/>
          </ac:picMkLst>
        </pc:picChg>
        <pc:picChg chg="add mod">
          <ac:chgData name="Ronnel D. Palenzuela" userId="27216d6f-a712-48da-bcb2-613e4bc945ac" providerId="ADAL" clId="{16FF8E01-DE24-0F4F-A559-943D670B7764}" dt="2024-08-14T16:28:49.228" v="1688" actId="1076"/>
          <ac:picMkLst>
            <pc:docMk/>
            <pc:sldMk cId="562485659" sldId="279"/>
            <ac:picMk id="7" creationId="{3FAF6F31-D00C-5848-28EC-E4192A65B293}"/>
          </ac:picMkLst>
        </pc:picChg>
      </pc:sldChg>
      <pc:sldChg chg="add del">
        <pc:chgData name="Ronnel D. Palenzuela" userId="27216d6f-a712-48da-bcb2-613e4bc945ac" providerId="ADAL" clId="{16FF8E01-DE24-0F4F-A559-943D670B7764}" dt="2024-08-14T04:37:36.180" v="138" actId="2696"/>
        <pc:sldMkLst>
          <pc:docMk/>
          <pc:sldMk cId="2220697961" sldId="279"/>
        </pc:sldMkLst>
      </pc:sldChg>
      <pc:sldChg chg="addSp modSp add mod modNotesTx">
        <pc:chgData name="Ronnel D. Palenzuela" userId="27216d6f-a712-48da-bcb2-613e4bc945ac" providerId="ADAL" clId="{16FF8E01-DE24-0F4F-A559-943D670B7764}" dt="2024-08-14T17:09:09.590" v="2182"/>
        <pc:sldMkLst>
          <pc:docMk/>
          <pc:sldMk cId="2101055377" sldId="280"/>
        </pc:sldMkLst>
        <pc:spChg chg="mod">
          <ac:chgData name="Ronnel D. Palenzuela" userId="27216d6f-a712-48da-bcb2-613e4bc945ac" providerId="ADAL" clId="{16FF8E01-DE24-0F4F-A559-943D670B7764}" dt="2024-08-14T16:16:29.753" v="1592" actId="20577"/>
          <ac:spMkLst>
            <pc:docMk/>
            <pc:sldMk cId="2101055377" sldId="280"/>
            <ac:spMk id="2" creationId="{1FD87645-D8E6-23DE-A822-448BF1054783}"/>
          </ac:spMkLst>
        </pc:spChg>
        <pc:spChg chg="mod">
          <ac:chgData name="Ronnel D. Palenzuela" userId="27216d6f-a712-48da-bcb2-613e4bc945ac" providerId="ADAL" clId="{16FF8E01-DE24-0F4F-A559-943D670B7764}" dt="2024-08-14T16:18:21.161" v="1632" actId="207"/>
          <ac:spMkLst>
            <pc:docMk/>
            <pc:sldMk cId="2101055377" sldId="280"/>
            <ac:spMk id="3" creationId="{F9E9654B-D8E5-22CA-371A-57FADD13842B}"/>
          </ac:spMkLst>
        </pc:spChg>
        <pc:picChg chg="add mod">
          <ac:chgData name="Ronnel D. Palenzuela" userId="27216d6f-a712-48da-bcb2-613e4bc945ac" providerId="ADAL" clId="{16FF8E01-DE24-0F4F-A559-943D670B7764}" dt="2024-08-14T16:30:09.396" v="1697" actId="1076"/>
          <ac:picMkLst>
            <pc:docMk/>
            <pc:sldMk cId="2101055377" sldId="280"/>
            <ac:picMk id="4" creationId="{B5ABF6ED-2604-A356-F8D2-8A031F072FC1}"/>
          </ac:picMkLst>
        </pc:picChg>
        <pc:picChg chg="add mod">
          <ac:chgData name="Ronnel D. Palenzuela" userId="27216d6f-a712-48da-bcb2-613e4bc945ac" providerId="ADAL" clId="{16FF8E01-DE24-0F4F-A559-943D670B7764}" dt="2024-08-14T16:30:09.396" v="1697" actId="1076"/>
          <ac:picMkLst>
            <pc:docMk/>
            <pc:sldMk cId="2101055377" sldId="280"/>
            <ac:picMk id="5" creationId="{EE318E40-1124-8135-1738-B9359FE81254}"/>
          </ac:picMkLst>
        </pc:picChg>
      </pc:sldChg>
      <pc:sldChg chg="add del">
        <pc:chgData name="Ronnel D. Palenzuela" userId="27216d6f-a712-48da-bcb2-613e4bc945ac" providerId="ADAL" clId="{16FF8E01-DE24-0F4F-A559-943D670B7764}" dt="2024-08-14T04:37:36.180" v="138" actId="2696"/>
        <pc:sldMkLst>
          <pc:docMk/>
          <pc:sldMk cId="2456681114" sldId="280"/>
        </pc:sldMkLst>
      </pc:sldChg>
      <pc:sldChg chg="add del">
        <pc:chgData name="Ronnel D. Palenzuela" userId="27216d6f-a712-48da-bcb2-613e4bc945ac" providerId="ADAL" clId="{16FF8E01-DE24-0F4F-A559-943D670B7764}" dt="2024-08-14T04:37:36.180" v="138" actId="2696"/>
        <pc:sldMkLst>
          <pc:docMk/>
          <pc:sldMk cId="1557213172" sldId="281"/>
        </pc:sldMkLst>
      </pc:sldChg>
      <pc:sldChg chg="addSp modSp add mod ord modNotesTx">
        <pc:chgData name="Ronnel D. Palenzuela" userId="27216d6f-a712-48da-bcb2-613e4bc945ac" providerId="ADAL" clId="{16FF8E01-DE24-0F4F-A559-943D670B7764}" dt="2024-08-14T17:09:31.130" v="2186"/>
        <pc:sldMkLst>
          <pc:docMk/>
          <pc:sldMk cId="4052999246" sldId="281"/>
        </pc:sldMkLst>
        <pc:spChg chg="mod">
          <ac:chgData name="Ronnel D. Palenzuela" userId="27216d6f-a712-48da-bcb2-613e4bc945ac" providerId="ADAL" clId="{16FF8E01-DE24-0F4F-A559-943D670B7764}" dt="2024-08-14T16:16:42.177" v="1594"/>
          <ac:spMkLst>
            <pc:docMk/>
            <pc:sldMk cId="4052999246" sldId="281"/>
            <ac:spMk id="2" creationId="{1FD87645-D8E6-23DE-A822-448BF1054783}"/>
          </ac:spMkLst>
        </pc:spChg>
        <pc:spChg chg="mod">
          <ac:chgData name="Ronnel D. Palenzuela" userId="27216d6f-a712-48da-bcb2-613e4bc945ac" providerId="ADAL" clId="{16FF8E01-DE24-0F4F-A559-943D670B7764}" dt="2024-08-14T16:18:25.511" v="1634" actId="207"/>
          <ac:spMkLst>
            <pc:docMk/>
            <pc:sldMk cId="4052999246" sldId="281"/>
            <ac:spMk id="3" creationId="{F9E9654B-D8E5-22CA-371A-57FADD13842B}"/>
          </ac:spMkLst>
        </pc:spChg>
        <pc:picChg chg="add mod">
          <ac:chgData name="Ronnel D. Palenzuela" userId="27216d6f-a712-48da-bcb2-613e4bc945ac" providerId="ADAL" clId="{16FF8E01-DE24-0F4F-A559-943D670B7764}" dt="2024-08-14T16:31:29.020" v="1716" actId="1076"/>
          <ac:picMkLst>
            <pc:docMk/>
            <pc:sldMk cId="4052999246" sldId="281"/>
            <ac:picMk id="4" creationId="{5548C54F-301E-DCA9-21D7-E0AD96A9FA43}"/>
          </ac:picMkLst>
        </pc:picChg>
        <pc:picChg chg="add mod">
          <ac:chgData name="Ronnel D. Palenzuela" userId="27216d6f-a712-48da-bcb2-613e4bc945ac" providerId="ADAL" clId="{16FF8E01-DE24-0F4F-A559-943D670B7764}" dt="2024-08-14T16:31:30.328" v="1717" actId="1076"/>
          <ac:picMkLst>
            <pc:docMk/>
            <pc:sldMk cId="4052999246" sldId="281"/>
            <ac:picMk id="5" creationId="{89C006CD-3837-CB39-23CD-A101C01CDA91}"/>
          </ac:picMkLst>
        </pc:picChg>
      </pc:sldChg>
      <pc:sldChg chg="add del">
        <pc:chgData name="Ronnel D. Palenzuela" userId="27216d6f-a712-48da-bcb2-613e4bc945ac" providerId="ADAL" clId="{16FF8E01-DE24-0F4F-A559-943D670B7764}" dt="2024-08-14T04:37:36.180" v="138" actId="2696"/>
        <pc:sldMkLst>
          <pc:docMk/>
          <pc:sldMk cId="296683317" sldId="282"/>
        </pc:sldMkLst>
      </pc:sldChg>
      <pc:sldChg chg="addSp delSp modSp add mod ord">
        <pc:chgData name="Ronnel D. Palenzuela" userId="27216d6f-a712-48da-bcb2-613e4bc945ac" providerId="ADAL" clId="{16FF8E01-DE24-0F4F-A559-943D670B7764}" dt="2024-08-14T16:58:26.475" v="2121" actId="20577"/>
        <pc:sldMkLst>
          <pc:docMk/>
          <pc:sldMk cId="3651396270" sldId="282"/>
        </pc:sldMkLst>
        <pc:spChg chg="mod">
          <ac:chgData name="Ronnel D. Palenzuela" userId="27216d6f-a712-48da-bcb2-613e4bc945ac" providerId="ADAL" clId="{16FF8E01-DE24-0F4F-A559-943D670B7764}" dt="2024-08-14T16:38:16.616" v="1763" actId="20577"/>
          <ac:spMkLst>
            <pc:docMk/>
            <pc:sldMk cId="3651396270" sldId="282"/>
            <ac:spMk id="2" creationId="{1FD87645-D8E6-23DE-A822-448BF1054783}"/>
          </ac:spMkLst>
        </pc:spChg>
        <pc:spChg chg="mod">
          <ac:chgData name="Ronnel D. Palenzuela" userId="27216d6f-a712-48da-bcb2-613e4bc945ac" providerId="ADAL" clId="{16FF8E01-DE24-0F4F-A559-943D670B7764}" dt="2024-08-14T16:58:26.475" v="2121" actId="20577"/>
          <ac:spMkLst>
            <pc:docMk/>
            <pc:sldMk cId="3651396270" sldId="282"/>
            <ac:spMk id="3" creationId="{F9E9654B-D8E5-22CA-371A-57FADD13842B}"/>
          </ac:spMkLst>
        </pc:spChg>
        <pc:picChg chg="del">
          <ac:chgData name="Ronnel D. Palenzuela" userId="27216d6f-a712-48da-bcb2-613e4bc945ac" providerId="ADAL" clId="{16FF8E01-DE24-0F4F-A559-943D670B7764}" dt="2024-08-14T16:33:50.779" v="1722" actId="478"/>
          <ac:picMkLst>
            <pc:docMk/>
            <pc:sldMk cId="3651396270" sldId="282"/>
            <ac:picMk id="4" creationId="{3DD2775A-1217-7607-D818-9986C2B95701}"/>
          </ac:picMkLst>
        </pc:picChg>
        <pc:picChg chg="add del mod">
          <ac:chgData name="Ronnel D. Palenzuela" userId="27216d6f-a712-48da-bcb2-613e4bc945ac" providerId="ADAL" clId="{16FF8E01-DE24-0F4F-A559-943D670B7764}" dt="2024-08-14T16:33:57.413" v="1726" actId="478"/>
          <ac:picMkLst>
            <pc:docMk/>
            <pc:sldMk cId="3651396270" sldId="282"/>
            <ac:picMk id="5" creationId="{5C4865FA-8A85-CD96-7E00-91EA3C1322EA}"/>
          </ac:picMkLst>
        </pc:picChg>
        <pc:picChg chg="add mod">
          <ac:chgData name="Ronnel D. Palenzuela" userId="27216d6f-a712-48da-bcb2-613e4bc945ac" providerId="ADAL" clId="{16FF8E01-DE24-0F4F-A559-943D670B7764}" dt="2024-08-14T16:37:32.689" v="1754" actId="1076"/>
          <ac:picMkLst>
            <pc:docMk/>
            <pc:sldMk cId="3651396270" sldId="282"/>
            <ac:picMk id="6" creationId="{FB4307CA-B2C0-91D7-AC3C-D22C8F2AE28E}"/>
          </ac:picMkLst>
        </pc:picChg>
      </pc:sldChg>
      <pc:sldChg chg="add del">
        <pc:chgData name="Ronnel D. Palenzuela" userId="27216d6f-a712-48da-bcb2-613e4bc945ac" providerId="ADAL" clId="{16FF8E01-DE24-0F4F-A559-943D670B7764}" dt="2024-08-14T04:37:36.180" v="138" actId="2696"/>
        <pc:sldMkLst>
          <pc:docMk/>
          <pc:sldMk cId="993575964" sldId="283"/>
        </pc:sldMkLst>
      </pc:sldChg>
      <pc:sldChg chg="addSp delSp modSp add mod modNotesTx">
        <pc:chgData name="Ronnel D. Palenzuela" userId="27216d6f-a712-48da-bcb2-613e4bc945ac" providerId="ADAL" clId="{16FF8E01-DE24-0F4F-A559-943D670B7764}" dt="2024-08-14T17:02:26.342" v="2138"/>
        <pc:sldMkLst>
          <pc:docMk/>
          <pc:sldMk cId="3162599194" sldId="283"/>
        </pc:sldMkLst>
        <pc:spChg chg="mod">
          <ac:chgData name="Ronnel D. Palenzuela" userId="27216d6f-a712-48da-bcb2-613e4bc945ac" providerId="ADAL" clId="{16FF8E01-DE24-0F4F-A559-943D670B7764}" dt="2024-08-14T16:47:28.766" v="1822"/>
          <ac:spMkLst>
            <pc:docMk/>
            <pc:sldMk cId="3162599194" sldId="283"/>
            <ac:spMk id="2" creationId="{1FD87645-D8E6-23DE-A822-448BF1054783}"/>
          </ac:spMkLst>
        </pc:spChg>
        <pc:spChg chg="mod">
          <ac:chgData name="Ronnel D. Palenzuela" userId="27216d6f-a712-48da-bcb2-613e4bc945ac" providerId="ADAL" clId="{16FF8E01-DE24-0F4F-A559-943D670B7764}" dt="2024-08-14T16:52:16.070" v="1994" actId="207"/>
          <ac:spMkLst>
            <pc:docMk/>
            <pc:sldMk cId="3162599194" sldId="283"/>
            <ac:spMk id="3" creationId="{F9E9654B-D8E5-22CA-371A-57FADD13842B}"/>
          </ac:spMkLst>
        </pc:spChg>
        <pc:spChg chg="add mod">
          <ac:chgData name="Ronnel D. Palenzuela" userId="27216d6f-a712-48da-bcb2-613e4bc945ac" providerId="ADAL" clId="{16FF8E01-DE24-0F4F-A559-943D670B7764}" dt="2024-08-14T16:57:40.683" v="2117" actId="1076"/>
          <ac:spMkLst>
            <pc:docMk/>
            <pc:sldMk cId="3162599194" sldId="283"/>
            <ac:spMk id="4" creationId="{B086C906-76C1-C80B-2402-3CD150AED030}"/>
          </ac:spMkLst>
        </pc:spChg>
        <pc:spChg chg="add mod">
          <ac:chgData name="Ronnel D. Palenzuela" userId="27216d6f-a712-48da-bcb2-613e4bc945ac" providerId="ADAL" clId="{16FF8E01-DE24-0F4F-A559-943D670B7764}" dt="2024-08-14T16:52:23.273" v="2000" actId="113"/>
          <ac:spMkLst>
            <pc:docMk/>
            <pc:sldMk cId="3162599194" sldId="283"/>
            <ac:spMk id="5" creationId="{374C59D7-230E-26A4-3307-5D188332993A}"/>
          </ac:spMkLst>
        </pc:spChg>
        <pc:picChg chg="del">
          <ac:chgData name="Ronnel D. Palenzuela" userId="27216d6f-a712-48da-bcb2-613e4bc945ac" providerId="ADAL" clId="{16FF8E01-DE24-0F4F-A559-943D670B7764}" dt="2024-08-14T16:39:23.886" v="1788" actId="478"/>
          <ac:picMkLst>
            <pc:docMk/>
            <pc:sldMk cId="3162599194" sldId="283"/>
            <ac:picMk id="6" creationId="{FB4307CA-B2C0-91D7-AC3C-D22C8F2AE28E}"/>
          </ac:picMkLst>
        </pc:picChg>
      </pc:sldChg>
      <pc:sldChg chg="delSp modSp add del mod">
        <pc:chgData name="Ronnel D. Palenzuela" userId="27216d6f-a712-48da-bcb2-613e4bc945ac" providerId="ADAL" clId="{16FF8E01-DE24-0F4F-A559-943D670B7764}" dt="2024-08-14T16:52:56.130" v="2002" actId="2696"/>
        <pc:sldMkLst>
          <pc:docMk/>
          <pc:sldMk cId="476145324" sldId="284"/>
        </pc:sldMkLst>
        <pc:spChg chg="mod">
          <ac:chgData name="Ronnel D. Palenzuela" userId="27216d6f-a712-48da-bcb2-613e4bc945ac" providerId="ADAL" clId="{16FF8E01-DE24-0F4F-A559-943D670B7764}" dt="2024-08-14T16:39:28.295" v="1798" actId="20577"/>
          <ac:spMkLst>
            <pc:docMk/>
            <pc:sldMk cId="476145324" sldId="284"/>
            <ac:spMk id="2" creationId="{1FD87645-D8E6-23DE-A822-448BF1054783}"/>
          </ac:spMkLst>
        </pc:spChg>
        <pc:picChg chg="del">
          <ac:chgData name="Ronnel D. Palenzuela" userId="27216d6f-a712-48da-bcb2-613e4bc945ac" providerId="ADAL" clId="{16FF8E01-DE24-0F4F-A559-943D670B7764}" dt="2024-08-14T16:39:22.241" v="1787" actId="478"/>
          <ac:picMkLst>
            <pc:docMk/>
            <pc:sldMk cId="476145324" sldId="284"/>
            <ac:picMk id="6" creationId="{FB4307CA-B2C0-91D7-AC3C-D22C8F2AE28E}"/>
          </ac:picMkLst>
        </pc:picChg>
      </pc:sldChg>
      <pc:sldChg chg="add del">
        <pc:chgData name="Ronnel D. Palenzuela" userId="27216d6f-a712-48da-bcb2-613e4bc945ac" providerId="ADAL" clId="{16FF8E01-DE24-0F4F-A559-943D670B7764}" dt="2024-08-14T04:37:36.180" v="138" actId="2696"/>
        <pc:sldMkLst>
          <pc:docMk/>
          <pc:sldMk cId="1253337562" sldId="284"/>
        </pc:sldMkLst>
      </pc:sldChg>
      <pc:sldChg chg="add del">
        <pc:chgData name="Ronnel D. Palenzuela" userId="27216d6f-a712-48da-bcb2-613e4bc945ac" providerId="ADAL" clId="{16FF8E01-DE24-0F4F-A559-943D670B7764}" dt="2024-08-14T04:37:36.180" v="138" actId="2696"/>
        <pc:sldMkLst>
          <pc:docMk/>
          <pc:sldMk cId="2980579114" sldId="285"/>
        </pc:sldMkLst>
      </pc:sldChg>
      <pc:sldChg chg="modSp add del mod">
        <pc:chgData name="Ronnel D. Palenzuela" userId="27216d6f-a712-48da-bcb2-613e4bc945ac" providerId="ADAL" clId="{16FF8E01-DE24-0F4F-A559-943D670B7764}" dt="2024-08-14T16:55:44.538" v="2067" actId="2696"/>
        <pc:sldMkLst>
          <pc:docMk/>
          <pc:sldMk cId="3500652590" sldId="285"/>
        </pc:sldMkLst>
        <pc:spChg chg="mod">
          <ac:chgData name="Ronnel D. Palenzuela" userId="27216d6f-a712-48da-bcb2-613e4bc945ac" providerId="ADAL" clId="{16FF8E01-DE24-0F4F-A559-943D670B7764}" dt="2024-08-14T16:39:32.355" v="1805" actId="20577"/>
          <ac:spMkLst>
            <pc:docMk/>
            <pc:sldMk cId="3500652590" sldId="285"/>
            <ac:spMk id="2" creationId="{1FD87645-D8E6-23DE-A822-448BF1054783}"/>
          </ac:spMkLst>
        </pc:spChg>
      </pc:sldChg>
      <pc:sldChg chg="add del">
        <pc:chgData name="Ronnel D. Palenzuela" userId="27216d6f-a712-48da-bcb2-613e4bc945ac" providerId="ADAL" clId="{16FF8E01-DE24-0F4F-A559-943D670B7764}" dt="2024-08-14T04:37:36.180" v="138" actId="2696"/>
        <pc:sldMkLst>
          <pc:docMk/>
          <pc:sldMk cId="1581186720" sldId="286"/>
        </pc:sldMkLst>
      </pc:sldChg>
      <pc:sldChg chg="addSp delSp modSp add mod modNotesTx">
        <pc:chgData name="Ronnel D. Palenzuela" userId="27216d6f-a712-48da-bcb2-613e4bc945ac" providerId="ADAL" clId="{16FF8E01-DE24-0F4F-A559-943D670B7764}" dt="2024-08-14T17:04:33.737" v="2156" actId="1076"/>
        <pc:sldMkLst>
          <pc:docMk/>
          <pc:sldMk cId="1740139509" sldId="286"/>
        </pc:sldMkLst>
        <pc:spChg chg="mod">
          <ac:chgData name="Ronnel D. Palenzuela" userId="27216d6f-a712-48da-bcb2-613e4bc945ac" providerId="ADAL" clId="{16FF8E01-DE24-0F4F-A559-943D670B7764}" dt="2024-08-14T16:53:39.266" v="2019" actId="20577"/>
          <ac:spMkLst>
            <pc:docMk/>
            <pc:sldMk cId="1740139509" sldId="286"/>
            <ac:spMk id="2" creationId="{1FD87645-D8E6-23DE-A822-448BF1054783}"/>
          </ac:spMkLst>
        </pc:spChg>
        <pc:spChg chg="mod">
          <ac:chgData name="Ronnel D. Palenzuela" userId="27216d6f-a712-48da-bcb2-613e4bc945ac" providerId="ADAL" clId="{16FF8E01-DE24-0F4F-A559-943D670B7764}" dt="2024-08-14T16:54:54.289" v="2059" actId="27636"/>
          <ac:spMkLst>
            <pc:docMk/>
            <pc:sldMk cId="1740139509" sldId="286"/>
            <ac:spMk id="3" creationId="{F9E9654B-D8E5-22CA-371A-57FADD13842B}"/>
          </ac:spMkLst>
        </pc:spChg>
        <pc:spChg chg="mod">
          <ac:chgData name="Ronnel D. Palenzuela" userId="27216d6f-a712-48da-bcb2-613e4bc945ac" providerId="ADAL" clId="{16FF8E01-DE24-0F4F-A559-943D670B7764}" dt="2024-08-14T16:57:02.572" v="2104" actId="1076"/>
          <ac:spMkLst>
            <pc:docMk/>
            <pc:sldMk cId="1740139509" sldId="286"/>
            <ac:spMk id="4" creationId="{B086C906-76C1-C80B-2402-3CD150AED030}"/>
          </ac:spMkLst>
        </pc:spChg>
        <pc:spChg chg="del mod">
          <ac:chgData name="Ronnel D. Palenzuela" userId="27216d6f-a712-48da-bcb2-613e4bc945ac" providerId="ADAL" clId="{16FF8E01-DE24-0F4F-A559-943D670B7764}" dt="2024-08-14T16:54:29.712" v="2047" actId="478"/>
          <ac:spMkLst>
            <pc:docMk/>
            <pc:sldMk cId="1740139509" sldId="286"/>
            <ac:spMk id="5" creationId="{374C59D7-230E-26A4-3307-5D188332993A}"/>
          </ac:spMkLst>
        </pc:spChg>
        <pc:picChg chg="add mod">
          <ac:chgData name="Ronnel D. Palenzuela" userId="27216d6f-a712-48da-bcb2-613e4bc945ac" providerId="ADAL" clId="{16FF8E01-DE24-0F4F-A559-943D670B7764}" dt="2024-08-14T17:04:33.737" v="2156" actId="1076"/>
          <ac:picMkLst>
            <pc:docMk/>
            <pc:sldMk cId="1740139509" sldId="286"/>
            <ac:picMk id="6" creationId="{7355D678-29E7-A4B1-013E-B622157A0CE9}"/>
          </ac:picMkLst>
        </pc:picChg>
      </pc:sldChg>
      <pc:sldChg chg="addSp delSp modSp add mod ord modNotesTx">
        <pc:chgData name="Ronnel D. Palenzuela" userId="27216d6f-a712-48da-bcb2-613e4bc945ac" providerId="ADAL" clId="{16FF8E01-DE24-0F4F-A559-943D670B7764}" dt="2024-08-14T17:09:41.649" v="2189" actId="20578"/>
        <pc:sldMkLst>
          <pc:docMk/>
          <pc:sldMk cId="2244338286" sldId="287"/>
        </pc:sldMkLst>
        <pc:spChg chg="mod">
          <ac:chgData name="Ronnel D. Palenzuela" userId="27216d6f-a712-48da-bcb2-613e4bc945ac" providerId="ADAL" clId="{16FF8E01-DE24-0F4F-A559-943D670B7764}" dt="2024-08-14T16:55:51.174" v="2074" actId="20577"/>
          <ac:spMkLst>
            <pc:docMk/>
            <pc:sldMk cId="2244338286" sldId="287"/>
            <ac:spMk id="2" creationId="{1FD87645-D8E6-23DE-A822-448BF1054783}"/>
          </ac:spMkLst>
        </pc:spChg>
        <pc:spChg chg="mod">
          <ac:chgData name="Ronnel D. Palenzuela" userId="27216d6f-a712-48da-bcb2-613e4bc945ac" providerId="ADAL" clId="{16FF8E01-DE24-0F4F-A559-943D670B7764}" dt="2024-08-14T16:56:49.755" v="2102" actId="27636"/>
          <ac:spMkLst>
            <pc:docMk/>
            <pc:sldMk cId="2244338286" sldId="287"/>
            <ac:spMk id="3" creationId="{F9E9654B-D8E5-22CA-371A-57FADD13842B}"/>
          </ac:spMkLst>
        </pc:spChg>
        <pc:spChg chg="mod">
          <ac:chgData name="Ronnel D. Palenzuela" userId="27216d6f-a712-48da-bcb2-613e4bc945ac" providerId="ADAL" clId="{16FF8E01-DE24-0F4F-A559-943D670B7764}" dt="2024-08-14T16:57:17.574" v="2108" actId="1076"/>
          <ac:spMkLst>
            <pc:docMk/>
            <pc:sldMk cId="2244338286" sldId="287"/>
            <ac:spMk id="4" creationId="{B086C906-76C1-C80B-2402-3CD150AED030}"/>
          </ac:spMkLst>
        </pc:spChg>
        <pc:picChg chg="add del mod">
          <ac:chgData name="Ronnel D. Palenzuela" userId="27216d6f-a712-48da-bcb2-613e4bc945ac" providerId="ADAL" clId="{16FF8E01-DE24-0F4F-A559-943D670B7764}" dt="2024-08-14T17:06:20.306" v="2162" actId="478"/>
          <ac:picMkLst>
            <pc:docMk/>
            <pc:sldMk cId="2244338286" sldId="287"/>
            <ac:picMk id="5" creationId="{C84F9925-8BF0-7942-2733-4A5D508AEA7C}"/>
          </ac:picMkLst>
        </pc:picChg>
        <pc:picChg chg="add mod">
          <ac:chgData name="Ronnel D. Palenzuela" userId="27216d6f-a712-48da-bcb2-613e4bc945ac" providerId="ADAL" clId="{16FF8E01-DE24-0F4F-A559-943D670B7764}" dt="2024-08-14T17:07:53.726" v="2172" actId="1076"/>
          <ac:picMkLst>
            <pc:docMk/>
            <pc:sldMk cId="2244338286" sldId="287"/>
            <ac:picMk id="6" creationId="{FABA4C1D-2D18-55BC-C0A4-FFF3AFC35C03}"/>
          </ac:picMkLst>
        </pc:picChg>
        <pc:picChg chg="add mod">
          <ac:chgData name="Ronnel D. Palenzuela" userId="27216d6f-a712-48da-bcb2-613e4bc945ac" providerId="ADAL" clId="{16FF8E01-DE24-0F4F-A559-943D670B7764}" dt="2024-08-14T17:07:55.489" v="2173" actId="1076"/>
          <ac:picMkLst>
            <pc:docMk/>
            <pc:sldMk cId="2244338286" sldId="287"/>
            <ac:picMk id="7" creationId="{C43B6C84-21DD-D63D-908A-759A84CA71F1}"/>
          </ac:picMkLst>
        </pc:picChg>
      </pc:sldChg>
      <pc:sldChg chg="add del">
        <pc:chgData name="Ronnel D. Palenzuela" userId="27216d6f-a712-48da-bcb2-613e4bc945ac" providerId="ADAL" clId="{16FF8E01-DE24-0F4F-A559-943D670B7764}" dt="2024-08-14T04:37:36.180" v="138" actId="2696"/>
        <pc:sldMkLst>
          <pc:docMk/>
          <pc:sldMk cId="4278137860" sldId="287"/>
        </pc:sldMkLst>
      </pc:sldChg>
      <pc:sldChg chg="addSp delSp modSp add mod ord modNotesTx">
        <pc:chgData name="Ronnel D. Palenzuela" userId="27216d6f-a712-48da-bcb2-613e4bc945ac" providerId="ADAL" clId="{16FF8E01-DE24-0F4F-A559-943D670B7764}" dt="2024-08-15T02:15:44.096" v="2527" actId="20577"/>
        <pc:sldMkLst>
          <pc:docMk/>
          <pc:sldMk cId="2479479881" sldId="288"/>
        </pc:sldMkLst>
        <pc:spChg chg="mod">
          <ac:chgData name="Ronnel D. Palenzuela" userId="27216d6f-a712-48da-bcb2-613e4bc945ac" providerId="ADAL" clId="{16FF8E01-DE24-0F4F-A559-943D670B7764}" dt="2024-08-14T17:10:09.427" v="2193"/>
          <ac:spMkLst>
            <pc:docMk/>
            <pc:sldMk cId="2479479881" sldId="288"/>
            <ac:spMk id="2" creationId="{1FD87645-D8E6-23DE-A822-448BF1054783}"/>
          </ac:spMkLst>
        </pc:spChg>
        <pc:spChg chg="mod">
          <ac:chgData name="Ronnel D. Palenzuela" userId="27216d6f-a712-48da-bcb2-613e4bc945ac" providerId="ADAL" clId="{16FF8E01-DE24-0F4F-A559-943D670B7764}" dt="2024-08-15T02:15:44.096" v="2527" actId="20577"/>
          <ac:spMkLst>
            <pc:docMk/>
            <pc:sldMk cId="2479479881" sldId="288"/>
            <ac:spMk id="3" creationId="{F9E9654B-D8E5-22CA-371A-57FADD13842B}"/>
          </ac:spMkLst>
        </pc:spChg>
        <pc:picChg chg="add mod">
          <ac:chgData name="Ronnel D. Palenzuela" userId="27216d6f-a712-48da-bcb2-613e4bc945ac" providerId="ADAL" clId="{16FF8E01-DE24-0F4F-A559-943D670B7764}" dt="2024-08-14T17:24:50.208" v="2303" actId="1076"/>
          <ac:picMkLst>
            <pc:docMk/>
            <pc:sldMk cId="2479479881" sldId="288"/>
            <ac:picMk id="4" creationId="{AF7B02EF-789B-13F1-37A8-FD2A27B92C39}"/>
          </ac:picMkLst>
        </pc:picChg>
        <pc:picChg chg="add mod">
          <ac:chgData name="Ronnel D. Palenzuela" userId="27216d6f-a712-48da-bcb2-613e4bc945ac" providerId="ADAL" clId="{16FF8E01-DE24-0F4F-A559-943D670B7764}" dt="2024-08-14T17:24:49.104" v="2302" actId="1076"/>
          <ac:picMkLst>
            <pc:docMk/>
            <pc:sldMk cId="2479479881" sldId="288"/>
            <ac:picMk id="5" creationId="{D6307E59-5ABC-0E69-DD46-32B7DC644359}"/>
          </ac:picMkLst>
        </pc:picChg>
        <pc:picChg chg="del">
          <ac:chgData name="Ronnel D. Palenzuela" userId="27216d6f-a712-48da-bcb2-613e4bc945ac" providerId="ADAL" clId="{16FF8E01-DE24-0F4F-A559-943D670B7764}" dt="2024-08-14T17:10:50.216" v="2201" actId="478"/>
          <ac:picMkLst>
            <pc:docMk/>
            <pc:sldMk cId="2479479881" sldId="288"/>
            <ac:picMk id="6" creationId="{FB4307CA-B2C0-91D7-AC3C-D22C8F2AE28E}"/>
          </ac:picMkLst>
        </pc:picChg>
      </pc:sldChg>
      <pc:sldChg chg="add del">
        <pc:chgData name="Ronnel D. Palenzuela" userId="27216d6f-a712-48da-bcb2-613e4bc945ac" providerId="ADAL" clId="{16FF8E01-DE24-0F4F-A559-943D670B7764}" dt="2024-08-14T04:37:36.180" v="138" actId="2696"/>
        <pc:sldMkLst>
          <pc:docMk/>
          <pc:sldMk cId="3972629357" sldId="288"/>
        </pc:sldMkLst>
      </pc:sldChg>
      <pc:sldChg chg="addSp delSp modSp add mod modNotesTx">
        <pc:chgData name="Ronnel D. Palenzuela" userId="27216d6f-a712-48da-bcb2-613e4bc945ac" providerId="ADAL" clId="{16FF8E01-DE24-0F4F-A559-943D670B7764}" dt="2024-08-15T03:52:08.349" v="2531" actId="20577"/>
        <pc:sldMkLst>
          <pc:docMk/>
          <pc:sldMk cId="1306085031" sldId="289"/>
        </pc:sldMkLst>
        <pc:spChg chg="mod">
          <ac:chgData name="Ronnel D. Palenzuela" userId="27216d6f-a712-48da-bcb2-613e4bc945ac" providerId="ADAL" clId="{16FF8E01-DE24-0F4F-A559-943D670B7764}" dt="2024-08-14T17:10:29.110" v="2196" actId="20577"/>
          <ac:spMkLst>
            <pc:docMk/>
            <pc:sldMk cId="1306085031" sldId="289"/>
            <ac:spMk id="2" creationId="{1FD87645-D8E6-23DE-A822-448BF1054783}"/>
          </ac:spMkLst>
        </pc:spChg>
        <pc:spChg chg="mod">
          <ac:chgData name="Ronnel D. Palenzuela" userId="27216d6f-a712-48da-bcb2-613e4bc945ac" providerId="ADAL" clId="{16FF8E01-DE24-0F4F-A559-943D670B7764}" dt="2024-08-15T03:52:08.349" v="2531" actId="20577"/>
          <ac:spMkLst>
            <pc:docMk/>
            <pc:sldMk cId="1306085031" sldId="289"/>
            <ac:spMk id="3" creationId="{F9E9654B-D8E5-22CA-371A-57FADD13842B}"/>
          </ac:spMkLst>
        </pc:spChg>
        <pc:picChg chg="add mod">
          <ac:chgData name="Ronnel D. Palenzuela" userId="27216d6f-a712-48da-bcb2-613e4bc945ac" providerId="ADAL" clId="{16FF8E01-DE24-0F4F-A559-943D670B7764}" dt="2024-08-14T17:28:52.052" v="2320" actId="1076"/>
          <ac:picMkLst>
            <pc:docMk/>
            <pc:sldMk cId="1306085031" sldId="289"/>
            <ac:picMk id="4" creationId="{348B68C4-CC0D-0D98-D64F-7F073EC0550F}"/>
          </ac:picMkLst>
        </pc:picChg>
        <pc:picChg chg="add del mod">
          <ac:chgData name="Ronnel D. Palenzuela" userId="27216d6f-a712-48da-bcb2-613e4bc945ac" providerId="ADAL" clId="{16FF8E01-DE24-0F4F-A559-943D670B7764}" dt="2024-08-14T17:34:52.342" v="2323" actId="478"/>
          <ac:picMkLst>
            <pc:docMk/>
            <pc:sldMk cId="1306085031" sldId="289"/>
            <ac:picMk id="5" creationId="{514E46FE-484E-F430-4A44-43DE9197FE51}"/>
          </ac:picMkLst>
        </pc:picChg>
        <pc:picChg chg="del">
          <ac:chgData name="Ronnel D. Palenzuela" userId="27216d6f-a712-48da-bcb2-613e4bc945ac" providerId="ADAL" clId="{16FF8E01-DE24-0F4F-A559-943D670B7764}" dt="2024-08-14T17:10:48.048" v="2199" actId="478"/>
          <ac:picMkLst>
            <pc:docMk/>
            <pc:sldMk cId="1306085031" sldId="289"/>
            <ac:picMk id="6" creationId="{FB4307CA-B2C0-91D7-AC3C-D22C8F2AE28E}"/>
          </ac:picMkLst>
        </pc:picChg>
        <pc:picChg chg="add mod">
          <ac:chgData name="Ronnel D. Palenzuela" userId="27216d6f-a712-48da-bcb2-613e4bc945ac" providerId="ADAL" clId="{16FF8E01-DE24-0F4F-A559-943D670B7764}" dt="2024-08-14T17:34:57.159" v="2326" actId="1076"/>
          <ac:picMkLst>
            <pc:docMk/>
            <pc:sldMk cId="1306085031" sldId="289"/>
            <ac:picMk id="7" creationId="{EA60A796-7362-0FE0-7118-D1172B57B748}"/>
          </ac:picMkLst>
        </pc:picChg>
      </pc:sldChg>
      <pc:sldChg chg="add del">
        <pc:chgData name="Ronnel D. Palenzuela" userId="27216d6f-a712-48da-bcb2-613e4bc945ac" providerId="ADAL" clId="{16FF8E01-DE24-0F4F-A559-943D670B7764}" dt="2024-08-14T04:37:36.180" v="138" actId="2696"/>
        <pc:sldMkLst>
          <pc:docMk/>
          <pc:sldMk cId="2990164252" sldId="289"/>
        </pc:sldMkLst>
      </pc:sldChg>
      <pc:sldChg chg="addSp delSp modSp add mod">
        <pc:chgData name="Ronnel D. Palenzuela" userId="27216d6f-a712-48da-bcb2-613e4bc945ac" providerId="ADAL" clId="{16FF8E01-DE24-0F4F-A559-943D670B7764}" dt="2024-08-14T17:50:12.782" v="2526" actId="207"/>
        <pc:sldMkLst>
          <pc:docMk/>
          <pc:sldMk cId="926710605" sldId="290"/>
        </pc:sldMkLst>
        <pc:spChg chg="mod">
          <ac:chgData name="Ronnel D. Palenzuela" userId="27216d6f-a712-48da-bcb2-613e4bc945ac" providerId="ADAL" clId="{16FF8E01-DE24-0F4F-A559-943D670B7764}" dt="2024-08-14T17:13:25.130" v="2214" actId="20577"/>
          <ac:spMkLst>
            <pc:docMk/>
            <pc:sldMk cId="926710605" sldId="290"/>
            <ac:spMk id="2" creationId="{1FD87645-D8E6-23DE-A822-448BF1054783}"/>
          </ac:spMkLst>
        </pc:spChg>
        <pc:spChg chg="mod">
          <ac:chgData name="Ronnel D. Palenzuela" userId="27216d6f-a712-48da-bcb2-613e4bc945ac" providerId="ADAL" clId="{16FF8E01-DE24-0F4F-A559-943D670B7764}" dt="2024-08-14T17:50:12.782" v="2526" actId="207"/>
          <ac:spMkLst>
            <pc:docMk/>
            <pc:sldMk cId="926710605" sldId="290"/>
            <ac:spMk id="3" creationId="{F9E9654B-D8E5-22CA-371A-57FADD13842B}"/>
          </ac:spMkLst>
        </pc:spChg>
        <pc:picChg chg="add del mod">
          <ac:chgData name="Ronnel D. Palenzuela" userId="27216d6f-a712-48da-bcb2-613e4bc945ac" providerId="ADAL" clId="{16FF8E01-DE24-0F4F-A559-943D670B7764}" dt="2024-08-14T17:16:19.870" v="2228" actId="478"/>
          <ac:picMkLst>
            <pc:docMk/>
            <pc:sldMk cId="926710605" sldId="290"/>
            <ac:picMk id="4" creationId="{EDC21406-25B3-5E1C-5A7A-A71E21C74D60}"/>
          </ac:picMkLst>
        </pc:picChg>
        <pc:picChg chg="add del mod">
          <ac:chgData name="Ronnel D. Palenzuela" userId="27216d6f-a712-48da-bcb2-613e4bc945ac" providerId="ADAL" clId="{16FF8E01-DE24-0F4F-A559-943D670B7764}" dt="2024-08-14T17:41:36.468" v="2400" actId="1076"/>
          <ac:picMkLst>
            <pc:docMk/>
            <pc:sldMk cId="926710605" sldId="290"/>
            <ac:picMk id="5" creationId="{6F24035F-763D-2A44-9E4D-3B3AB777BA78}"/>
          </ac:picMkLst>
        </pc:picChg>
        <pc:picChg chg="del">
          <ac:chgData name="Ronnel D. Palenzuela" userId="27216d6f-a712-48da-bcb2-613e4bc945ac" providerId="ADAL" clId="{16FF8E01-DE24-0F4F-A559-943D670B7764}" dt="2024-08-14T17:10:49.106" v="2200" actId="478"/>
          <ac:picMkLst>
            <pc:docMk/>
            <pc:sldMk cId="926710605" sldId="290"/>
            <ac:picMk id="6" creationId="{FB4307CA-B2C0-91D7-AC3C-D22C8F2AE28E}"/>
          </ac:picMkLst>
        </pc:picChg>
        <pc:picChg chg="add mod">
          <ac:chgData name="Ronnel D. Palenzuela" userId="27216d6f-a712-48da-bcb2-613e4bc945ac" providerId="ADAL" clId="{16FF8E01-DE24-0F4F-A559-943D670B7764}" dt="2024-08-14T17:41:43.973" v="2401" actId="1076"/>
          <ac:picMkLst>
            <pc:docMk/>
            <pc:sldMk cId="926710605" sldId="290"/>
            <ac:picMk id="7" creationId="{5A1661AD-4B34-6DA1-9F77-CE678239C894}"/>
          </ac:picMkLst>
        </pc:picChg>
        <pc:picChg chg="add mod">
          <ac:chgData name="Ronnel D. Palenzuela" userId="27216d6f-a712-48da-bcb2-613e4bc945ac" providerId="ADAL" clId="{16FF8E01-DE24-0F4F-A559-943D670B7764}" dt="2024-08-14T17:41:32.404" v="2398" actId="1076"/>
          <ac:picMkLst>
            <pc:docMk/>
            <pc:sldMk cId="926710605" sldId="290"/>
            <ac:picMk id="8" creationId="{E4E637F6-DB44-DC58-477A-29220CC8DA04}"/>
          </ac:picMkLst>
        </pc:picChg>
      </pc:sldChg>
      <pc:sldChg chg="add del">
        <pc:chgData name="Ronnel D. Palenzuela" userId="27216d6f-a712-48da-bcb2-613e4bc945ac" providerId="ADAL" clId="{16FF8E01-DE24-0F4F-A559-943D670B7764}" dt="2024-08-14T04:37:36.180" v="138" actId="2696"/>
        <pc:sldMkLst>
          <pc:docMk/>
          <pc:sldMk cId="1111498698" sldId="290"/>
        </pc:sldMkLst>
      </pc:sldChg>
      <pc:sldChg chg="addSp delSp modSp add mod modNotesTx">
        <pc:chgData name="Ronnel D. Palenzuela" userId="27216d6f-a712-48da-bcb2-613e4bc945ac" providerId="ADAL" clId="{16FF8E01-DE24-0F4F-A559-943D670B7764}" dt="2024-08-14T17:48:56.991" v="2524" actId="1076"/>
        <pc:sldMkLst>
          <pc:docMk/>
          <pc:sldMk cId="234676306" sldId="291"/>
        </pc:sldMkLst>
        <pc:spChg chg="mod">
          <ac:chgData name="Ronnel D. Palenzuela" userId="27216d6f-a712-48da-bcb2-613e4bc945ac" providerId="ADAL" clId="{16FF8E01-DE24-0F4F-A559-943D670B7764}" dt="2024-08-14T17:18:52.390" v="2243" actId="20577"/>
          <ac:spMkLst>
            <pc:docMk/>
            <pc:sldMk cId="234676306" sldId="291"/>
            <ac:spMk id="2" creationId="{1FD87645-D8E6-23DE-A822-448BF1054783}"/>
          </ac:spMkLst>
        </pc:spChg>
        <pc:spChg chg="mod">
          <ac:chgData name="Ronnel D. Palenzuela" userId="27216d6f-a712-48da-bcb2-613e4bc945ac" providerId="ADAL" clId="{16FF8E01-DE24-0F4F-A559-943D670B7764}" dt="2024-08-14T17:44:12.036" v="2474" actId="20577"/>
          <ac:spMkLst>
            <pc:docMk/>
            <pc:sldMk cId="234676306" sldId="291"/>
            <ac:spMk id="3" creationId="{F9E9654B-D8E5-22CA-371A-57FADD13842B}"/>
          </ac:spMkLst>
        </pc:spChg>
        <pc:picChg chg="add mod">
          <ac:chgData name="Ronnel D. Palenzuela" userId="27216d6f-a712-48da-bcb2-613e4bc945ac" providerId="ADAL" clId="{16FF8E01-DE24-0F4F-A559-943D670B7764}" dt="2024-08-14T17:48:56.991" v="2524" actId="1076"/>
          <ac:picMkLst>
            <pc:docMk/>
            <pc:sldMk cId="234676306" sldId="291"/>
            <ac:picMk id="4" creationId="{77B54F2E-F3FD-7965-C9AC-7AD3C16CC21A}"/>
          </ac:picMkLst>
        </pc:picChg>
        <pc:picChg chg="del">
          <ac:chgData name="Ronnel D. Palenzuela" userId="27216d6f-a712-48da-bcb2-613e4bc945ac" providerId="ADAL" clId="{16FF8E01-DE24-0F4F-A559-943D670B7764}" dt="2024-08-14T17:43:01.527" v="2455" actId="478"/>
          <ac:picMkLst>
            <pc:docMk/>
            <pc:sldMk cId="234676306" sldId="291"/>
            <ac:picMk id="5" creationId="{6F24035F-763D-2A44-9E4D-3B3AB777BA78}"/>
          </ac:picMkLst>
        </pc:picChg>
        <pc:picChg chg="add del mod">
          <ac:chgData name="Ronnel D. Palenzuela" userId="27216d6f-a712-48da-bcb2-613e4bc945ac" providerId="ADAL" clId="{16FF8E01-DE24-0F4F-A559-943D670B7764}" dt="2024-08-14T17:47:51.981" v="2508" actId="478"/>
          <ac:picMkLst>
            <pc:docMk/>
            <pc:sldMk cId="234676306" sldId="291"/>
            <ac:picMk id="6" creationId="{50F79B71-AA73-A4EC-42FF-95E9F8E1747A}"/>
          </ac:picMkLst>
        </pc:picChg>
        <pc:picChg chg="add mod">
          <ac:chgData name="Ronnel D. Palenzuela" userId="27216d6f-a712-48da-bcb2-613e4bc945ac" providerId="ADAL" clId="{16FF8E01-DE24-0F4F-A559-943D670B7764}" dt="2024-08-14T17:48:51.118" v="2520" actId="1076"/>
          <ac:picMkLst>
            <pc:docMk/>
            <pc:sldMk cId="234676306" sldId="291"/>
            <ac:picMk id="7" creationId="{BFFCD08C-39CF-85D4-AFAB-20D06151775B}"/>
          </ac:picMkLst>
        </pc:picChg>
        <pc:picChg chg="add mod">
          <ac:chgData name="Ronnel D. Palenzuela" userId="27216d6f-a712-48da-bcb2-613e4bc945ac" providerId="ADAL" clId="{16FF8E01-DE24-0F4F-A559-943D670B7764}" dt="2024-08-14T17:48:55.627" v="2522" actId="1076"/>
          <ac:picMkLst>
            <pc:docMk/>
            <pc:sldMk cId="234676306" sldId="291"/>
            <ac:picMk id="8" creationId="{94650D83-6F61-D6E5-506A-5BEBD5E1B8C5}"/>
          </ac:picMkLst>
        </pc:picChg>
      </pc:sldChg>
      <pc:sldChg chg="add del">
        <pc:chgData name="Ronnel D. Palenzuela" userId="27216d6f-a712-48da-bcb2-613e4bc945ac" providerId="ADAL" clId="{16FF8E01-DE24-0F4F-A559-943D670B7764}" dt="2024-08-14T04:37:36.180" v="138" actId="2696"/>
        <pc:sldMkLst>
          <pc:docMk/>
          <pc:sldMk cId="815011119" sldId="291"/>
        </pc:sldMkLst>
      </pc:sldChg>
      <pc:sldMasterChg chg="modSldLayout">
        <pc:chgData name="Ronnel D. Palenzuela" userId="27216d6f-a712-48da-bcb2-613e4bc945ac" providerId="ADAL" clId="{16FF8E01-DE24-0F4F-A559-943D670B7764}" dt="2024-08-14T16:14:03.102" v="1502" actId="20577"/>
        <pc:sldMasterMkLst>
          <pc:docMk/>
          <pc:sldMasterMk cId="651270159" sldId="2147483648"/>
        </pc:sldMasterMkLst>
        <pc:sldLayoutChg chg="modSp mod">
          <pc:chgData name="Ronnel D. Palenzuela" userId="27216d6f-a712-48da-bcb2-613e4bc945ac" providerId="ADAL" clId="{16FF8E01-DE24-0F4F-A559-943D670B7764}" dt="2024-08-14T16:13:56.324" v="1498" actId="20577"/>
          <pc:sldLayoutMkLst>
            <pc:docMk/>
            <pc:sldMasterMk cId="651270159" sldId="2147483648"/>
            <pc:sldLayoutMk cId="2921653432" sldId="2147483649"/>
          </pc:sldLayoutMkLst>
          <pc:spChg chg="mod">
            <ac:chgData name="Ronnel D. Palenzuela" userId="27216d6f-a712-48da-bcb2-613e4bc945ac" providerId="ADAL" clId="{16FF8E01-DE24-0F4F-A559-943D670B7764}" dt="2024-08-14T16:13:56.324" v="1498" actId="20577"/>
            <ac:spMkLst>
              <pc:docMk/>
              <pc:sldMasterMk cId="651270159" sldId="2147483648"/>
              <pc:sldLayoutMk cId="2921653432" sldId="2147483649"/>
              <ac:spMk id="14" creationId="{D0B6F2F1-CE07-6C53-35DD-423B006969A2}"/>
            </ac:spMkLst>
          </pc:spChg>
        </pc:sldLayoutChg>
        <pc:sldLayoutChg chg="modSp mod">
          <pc:chgData name="Ronnel D. Palenzuela" userId="27216d6f-a712-48da-bcb2-613e4bc945ac" providerId="ADAL" clId="{16FF8E01-DE24-0F4F-A559-943D670B7764}" dt="2024-08-14T16:13:59.827" v="1500" actId="20577"/>
          <pc:sldLayoutMkLst>
            <pc:docMk/>
            <pc:sldMasterMk cId="651270159" sldId="2147483648"/>
            <pc:sldLayoutMk cId="414239045" sldId="2147483650"/>
          </pc:sldLayoutMkLst>
          <pc:spChg chg="mod">
            <ac:chgData name="Ronnel D. Palenzuela" userId="27216d6f-a712-48da-bcb2-613e4bc945ac" providerId="ADAL" clId="{16FF8E01-DE24-0F4F-A559-943D670B7764}" dt="2024-08-14T16:13:59.827" v="1500" actId="20577"/>
            <ac:spMkLst>
              <pc:docMk/>
              <pc:sldMasterMk cId="651270159" sldId="2147483648"/>
              <pc:sldLayoutMk cId="414239045" sldId="2147483650"/>
              <ac:spMk id="8" creationId="{A20CEFFD-1670-10A5-7ED4-7F9703262EA1}"/>
            </ac:spMkLst>
          </pc:spChg>
        </pc:sldLayoutChg>
        <pc:sldLayoutChg chg="modSp mod">
          <pc:chgData name="Ronnel D. Palenzuela" userId="27216d6f-a712-48da-bcb2-613e4bc945ac" providerId="ADAL" clId="{16FF8E01-DE24-0F4F-A559-943D670B7764}" dt="2024-08-14T16:14:03.102" v="1502" actId="20577"/>
          <pc:sldLayoutMkLst>
            <pc:docMk/>
            <pc:sldMasterMk cId="651270159" sldId="2147483648"/>
            <pc:sldLayoutMk cId="2618641526" sldId="2147483653"/>
          </pc:sldLayoutMkLst>
          <pc:spChg chg="mod">
            <ac:chgData name="Ronnel D. Palenzuela" userId="27216d6f-a712-48da-bcb2-613e4bc945ac" providerId="ADAL" clId="{16FF8E01-DE24-0F4F-A559-943D670B7764}" dt="2024-08-14T16:14:03.102" v="1502" actId="20577"/>
            <ac:spMkLst>
              <pc:docMk/>
              <pc:sldMasterMk cId="651270159" sldId="2147483648"/>
              <pc:sldLayoutMk cId="2618641526" sldId="2147483653"/>
              <ac:spMk id="11" creationId="{3E084DDE-82D5-F74F-6486-DED2612274CD}"/>
            </ac:spMkLst>
          </pc:spChg>
        </pc:sldLayoutChg>
      </pc:sldMasterChg>
    </pc:docChg>
  </pc:docChgLst>
</pc:chgInfo>
</file>

<file path=ppt/media/image1.jpg>
</file>

<file path=ppt/media/image10.png>
</file>

<file path=ppt/media/image11.png>
</file>

<file path=ppt/media/image12.jpg>
</file>

<file path=ppt/media/image13.png>
</file>

<file path=ppt/media/image14.jpeg>
</file>

<file path=ppt/media/image15.jpeg>
</file>

<file path=ppt/media/image16.png>
</file>

<file path=ppt/media/image17.png>
</file>

<file path=ppt/media/image18.jpeg>
</file>

<file path=ppt/media/image19.jpeg>
</file>

<file path=ppt/media/image2.jpeg>
</file>

<file path=ppt/media/image20.jpg>
</file>

<file path=ppt/media/image21.png>
</file>

<file path=ppt/media/image22.jpg>
</file>

<file path=ppt/media/image23.gif>
</file>

<file path=ppt/media/image24.png>
</file>

<file path=ppt/media/image25.png>
</file>

<file path=ppt/media/image26.png>
</file>

<file path=ppt/media/image27.jpg>
</file>

<file path=ppt/media/image28.png>
</file>

<file path=ppt/media/image29.png>
</file>

<file path=ppt/media/image3.png>
</file>

<file path=ppt/media/image30.jpg>
</file>

<file path=ppt/media/image31.jpe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A99358-0554-3345-871D-48A6BABEE3E1}" type="datetimeFigureOut">
              <a:rPr lang="en-US" smtClean="0"/>
              <a:t>11/12/25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76209C-F82F-8948-8964-C389942C0FEE}" type="slidenum">
              <a:rPr lang="en-US" smtClean="0"/>
              <a:t>‹#›</a:t>
            </a:fld>
            <a:endParaRPr lang="en-US"/>
          </a:p>
        </p:txBody>
      </p:sp>
    </p:spTree>
    <p:extLst>
      <p:ext uri="{BB962C8B-B14F-4D97-AF65-F5344CB8AC3E}">
        <p14:creationId xmlns:p14="http://schemas.microsoft.com/office/powerpoint/2010/main" val="418401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0ABA2-F050-76BB-E4A9-9A1817A308D8}"/>
              </a:ext>
            </a:extLst>
          </p:cNvPr>
          <p:cNvSpPr>
            <a:spLocks noGrp="1"/>
          </p:cNvSpPr>
          <p:nvPr>
            <p:ph type="ctrTitle" hasCustomPrompt="1"/>
          </p:nvPr>
        </p:nvSpPr>
        <p:spPr>
          <a:xfrm>
            <a:off x="1524000" y="1122363"/>
            <a:ext cx="9144000" cy="2387600"/>
          </a:xfrm>
        </p:spPr>
        <p:txBody>
          <a:bodyPr anchor="b"/>
          <a:lstStyle>
            <a:lvl1pPr algn="ctr">
              <a:defRPr sz="6000"/>
            </a:lvl1pPr>
          </a:lstStyle>
          <a:p>
            <a:r>
              <a:rPr lang="en-US" dirty="0"/>
              <a:t>Lesson 1</a:t>
            </a:r>
          </a:p>
        </p:txBody>
      </p:sp>
      <p:sp>
        <p:nvSpPr>
          <p:cNvPr id="3" name="Subtitle 2">
            <a:extLst>
              <a:ext uri="{FF2B5EF4-FFF2-40B4-BE49-F238E27FC236}">
                <a16:creationId xmlns:a16="http://schemas.microsoft.com/office/drawing/2014/main" id="{2788B8A1-4019-4D0D-69E4-51C58926FF24}"/>
              </a:ext>
            </a:extLst>
          </p:cNvPr>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Lesson Name</a:t>
            </a:r>
          </a:p>
        </p:txBody>
      </p:sp>
      <p:pic>
        <p:nvPicPr>
          <p:cNvPr id="8" name="Picture 7" descr="Blue text on a white background&#10;&#10;Description automatically generated">
            <a:extLst>
              <a:ext uri="{FF2B5EF4-FFF2-40B4-BE49-F238E27FC236}">
                <a16:creationId xmlns:a16="http://schemas.microsoft.com/office/drawing/2014/main" id="{1E41D946-B0E6-5FE9-7F33-DECF04312878}"/>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Date Placeholder 3">
            <a:extLst>
              <a:ext uri="{FF2B5EF4-FFF2-40B4-BE49-F238E27FC236}">
                <a16:creationId xmlns:a16="http://schemas.microsoft.com/office/drawing/2014/main" id="{330826D9-D744-BD54-EF64-70E8CB5AE242}"/>
              </a:ext>
            </a:extLst>
          </p:cNvPr>
          <p:cNvSpPr>
            <a:spLocks noGrp="1"/>
          </p:cNvSpPr>
          <p:nvPr>
            <p:ph type="dt" sz="half" idx="10"/>
          </p:nvPr>
        </p:nvSpPr>
        <p:spPr/>
        <p:txBody>
          <a:bodyPr/>
          <a:lstStyle/>
          <a:p>
            <a:fld id="{04BC266F-70C8-954B-9EC8-D842168CE9D2}" type="datetimeFigureOut">
              <a:rPr lang="en-US" smtClean="0"/>
              <a:t>11/12/25</a:t>
            </a:fld>
            <a:endParaRPr lang="en-US"/>
          </a:p>
        </p:txBody>
      </p:sp>
      <p:sp>
        <p:nvSpPr>
          <p:cNvPr id="5" name="Footer Placeholder 4">
            <a:extLst>
              <a:ext uri="{FF2B5EF4-FFF2-40B4-BE49-F238E27FC236}">
                <a16:creationId xmlns:a16="http://schemas.microsoft.com/office/drawing/2014/main" id="{3794B7A0-4232-A0AC-7E3A-3BF632F0C83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A9B9C0-7AE6-2F09-7A4E-D58AB0F87DAF}"/>
              </a:ext>
            </a:extLst>
          </p:cNvPr>
          <p:cNvSpPr>
            <a:spLocks noGrp="1"/>
          </p:cNvSpPr>
          <p:nvPr>
            <p:ph type="sldNum" sz="quarter" idx="12"/>
          </p:nvPr>
        </p:nvSpPr>
        <p:spPr/>
        <p:txBody>
          <a:bodyPr/>
          <a:lstStyle/>
          <a:p>
            <a:fld id="{5AEF18FD-875D-A541-8C07-F37C775C0F13}" type="slidenum">
              <a:rPr lang="en-US" smtClean="0"/>
              <a:t>‹#›</a:t>
            </a:fld>
            <a:endParaRPr lang="en-US"/>
          </a:p>
        </p:txBody>
      </p:sp>
      <p:sp>
        <p:nvSpPr>
          <p:cNvPr id="14" name="Footer Placeholder 4">
            <a:extLst>
              <a:ext uri="{FF2B5EF4-FFF2-40B4-BE49-F238E27FC236}">
                <a16:creationId xmlns:a16="http://schemas.microsoft.com/office/drawing/2014/main" id="{D0B6F2F1-CE07-6C53-35DD-423B006969A2}"/>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17" name="Footer Placeholder 4">
            <a:extLst>
              <a:ext uri="{FF2B5EF4-FFF2-40B4-BE49-F238E27FC236}">
                <a16:creationId xmlns:a16="http://schemas.microsoft.com/office/drawing/2014/main" id="{7EC7D6A8-C716-40D7-8EA0-CBACE0B8E8B2}"/>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0" name="Straight Connector 9">
            <a:extLst>
              <a:ext uri="{FF2B5EF4-FFF2-40B4-BE49-F238E27FC236}">
                <a16:creationId xmlns:a16="http://schemas.microsoft.com/office/drawing/2014/main" id="{D88EE941-D370-38CE-7C65-D512B4AC642D}"/>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216534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5" name="Picture 4" descr="Blue text on a white background&#10;&#10;Description automatically generated">
            <a:extLst>
              <a:ext uri="{FF2B5EF4-FFF2-40B4-BE49-F238E27FC236}">
                <a16:creationId xmlns:a16="http://schemas.microsoft.com/office/drawing/2014/main" id="{7B5669AE-17C4-21B8-716E-576EA07222E2}"/>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2" name="Title 1">
            <a:extLst>
              <a:ext uri="{FF2B5EF4-FFF2-40B4-BE49-F238E27FC236}">
                <a16:creationId xmlns:a16="http://schemas.microsoft.com/office/drawing/2014/main" id="{CB411D1C-0F2D-DA60-ACD5-56D862F86C92}"/>
              </a:ext>
            </a:extLst>
          </p:cNvPr>
          <p:cNvSpPr>
            <a:spLocks noGrp="1"/>
          </p:cNvSpPr>
          <p:nvPr>
            <p:ph type="title"/>
          </p:nvPr>
        </p:nvSpPr>
        <p:spPr>
          <a:xfrm>
            <a:off x="838200" y="866829"/>
            <a:ext cx="10515600" cy="1325563"/>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B6DBA-925F-FB98-9AA6-17E75C3A831D}"/>
              </a:ext>
            </a:extLst>
          </p:cNvPr>
          <p:cNvSpPr>
            <a:spLocks noGrp="1"/>
          </p:cNvSpPr>
          <p:nvPr>
            <p:ph type="body" orient="vert" idx="1"/>
          </p:nvPr>
        </p:nvSpPr>
        <p:spPr>
          <a:xfrm>
            <a:off x="838200" y="2327329"/>
            <a:ext cx="10515600" cy="43513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4">
            <a:extLst>
              <a:ext uri="{FF2B5EF4-FFF2-40B4-BE49-F238E27FC236}">
                <a16:creationId xmlns:a16="http://schemas.microsoft.com/office/drawing/2014/main" id="{1C6A99E0-164E-8E07-5CE2-462A5715BEDF}"/>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9" name="Footer Placeholder 4">
            <a:extLst>
              <a:ext uri="{FF2B5EF4-FFF2-40B4-BE49-F238E27FC236}">
                <a16:creationId xmlns:a16="http://schemas.microsoft.com/office/drawing/2014/main" id="{57BC6584-4AE6-A403-9D75-64B3D0961972}"/>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0" name="Straight Connector 9">
            <a:extLst>
              <a:ext uri="{FF2B5EF4-FFF2-40B4-BE49-F238E27FC236}">
                <a16:creationId xmlns:a16="http://schemas.microsoft.com/office/drawing/2014/main" id="{5A268FE7-9424-BA2B-6407-5EDFA2D19315}"/>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9534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B05C3D-FB3F-3C25-7050-4E9FC83033CB}"/>
              </a:ext>
            </a:extLst>
          </p:cNvPr>
          <p:cNvSpPr>
            <a:spLocks noGrp="1"/>
          </p:cNvSpPr>
          <p:nvPr>
            <p:ph type="title" orient="vert"/>
          </p:nvPr>
        </p:nvSpPr>
        <p:spPr>
          <a:xfrm>
            <a:off x="8724900" y="858737"/>
            <a:ext cx="2628900" cy="5811838"/>
          </a:xfrm>
        </p:spPr>
        <p:txBody>
          <a:bodyPr vert="eaVert"/>
          <a:lstStyle/>
          <a:p>
            <a:r>
              <a:rPr lang="en-US"/>
              <a:t>Click to edit Master title style</a:t>
            </a:r>
          </a:p>
        </p:txBody>
      </p:sp>
      <p:pic>
        <p:nvPicPr>
          <p:cNvPr id="5" name="Picture 4" descr="Blue text on a white background&#10;&#10;Description automatically generated">
            <a:extLst>
              <a:ext uri="{FF2B5EF4-FFF2-40B4-BE49-F238E27FC236}">
                <a16:creationId xmlns:a16="http://schemas.microsoft.com/office/drawing/2014/main" id="{19D51CD6-6B48-B408-FB65-BEBD1C62DA29}"/>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3" name="Vertical Text Placeholder 2">
            <a:extLst>
              <a:ext uri="{FF2B5EF4-FFF2-40B4-BE49-F238E27FC236}">
                <a16:creationId xmlns:a16="http://schemas.microsoft.com/office/drawing/2014/main" id="{A4F8A6BD-D071-5134-8DAB-9685A5A426F0}"/>
              </a:ext>
            </a:extLst>
          </p:cNvPr>
          <p:cNvSpPr>
            <a:spLocks noGrp="1"/>
          </p:cNvSpPr>
          <p:nvPr>
            <p:ph type="body" orient="vert" idx="1"/>
          </p:nvPr>
        </p:nvSpPr>
        <p:spPr>
          <a:xfrm>
            <a:off x="838200" y="858737"/>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4">
            <a:extLst>
              <a:ext uri="{FF2B5EF4-FFF2-40B4-BE49-F238E27FC236}">
                <a16:creationId xmlns:a16="http://schemas.microsoft.com/office/drawing/2014/main" id="{C9D8348D-1C95-7E0B-1725-AD73063169BA}"/>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9" name="Footer Placeholder 4">
            <a:extLst>
              <a:ext uri="{FF2B5EF4-FFF2-40B4-BE49-F238E27FC236}">
                <a16:creationId xmlns:a16="http://schemas.microsoft.com/office/drawing/2014/main" id="{FC05B5A8-0ED3-B01C-7645-7C6B12D8F1E3}"/>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0" name="Straight Connector 9">
            <a:extLst>
              <a:ext uri="{FF2B5EF4-FFF2-40B4-BE49-F238E27FC236}">
                <a16:creationId xmlns:a16="http://schemas.microsoft.com/office/drawing/2014/main" id="{13D5E4D1-6755-AA74-3EC7-549A709B197A}"/>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13397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7934C-88AA-65C7-69FD-291768EA3BAD}"/>
              </a:ext>
            </a:extLst>
          </p:cNvPr>
          <p:cNvSpPr>
            <a:spLocks noGrp="1"/>
          </p:cNvSpPr>
          <p:nvPr>
            <p:ph type="title" hasCustomPrompt="1"/>
          </p:nvPr>
        </p:nvSpPr>
        <p:spPr>
          <a:xfrm>
            <a:off x="838200" y="826369"/>
            <a:ext cx="10515600" cy="1325563"/>
          </a:xfrm>
        </p:spPr>
        <p:txBody>
          <a:bodyPr/>
          <a:lstStyle/>
          <a:p>
            <a:r>
              <a:rPr lang="en-US" dirty="0"/>
              <a:t>Topic Name</a:t>
            </a:r>
          </a:p>
        </p:txBody>
      </p:sp>
      <p:sp>
        <p:nvSpPr>
          <p:cNvPr id="3" name="Content Placeholder 2">
            <a:extLst>
              <a:ext uri="{FF2B5EF4-FFF2-40B4-BE49-F238E27FC236}">
                <a16:creationId xmlns:a16="http://schemas.microsoft.com/office/drawing/2014/main" id="{F9A40A79-3EDB-F8E7-BE0C-7ADA403789EC}"/>
              </a:ext>
            </a:extLst>
          </p:cNvPr>
          <p:cNvSpPr>
            <a:spLocks noGrp="1"/>
          </p:cNvSpPr>
          <p:nvPr>
            <p:ph idx="1"/>
          </p:nvPr>
        </p:nvSpPr>
        <p:spPr>
          <a:xfrm>
            <a:off x="838200" y="2286869"/>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descr="Blue text on a white background&#10;&#10;Description automatically generated">
            <a:extLst>
              <a:ext uri="{FF2B5EF4-FFF2-40B4-BE49-F238E27FC236}">
                <a16:creationId xmlns:a16="http://schemas.microsoft.com/office/drawing/2014/main" id="{D2B64AD2-0907-0C80-4C6F-E5925CA19DBC}"/>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8" name="Footer Placeholder 4">
            <a:extLst>
              <a:ext uri="{FF2B5EF4-FFF2-40B4-BE49-F238E27FC236}">
                <a16:creationId xmlns:a16="http://schemas.microsoft.com/office/drawing/2014/main" id="{A20CEFFD-1670-10A5-7ED4-7F9703262EA1}"/>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9" name="Footer Placeholder 4">
            <a:extLst>
              <a:ext uri="{FF2B5EF4-FFF2-40B4-BE49-F238E27FC236}">
                <a16:creationId xmlns:a16="http://schemas.microsoft.com/office/drawing/2014/main" id="{2E0509C1-2A03-2148-8C1A-8FA9E5ACBECF}"/>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0" name="Straight Connector 9">
            <a:extLst>
              <a:ext uri="{FF2B5EF4-FFF2-40B4-BE49-F238E27FC236}">
                <a16:creationId xmlns:a16="http://schemas.microsoft.com/office/drawing/2014/main" id="{3A86EC78-3FBD-4A30-427B-30963D3C6ABF}"/>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4239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86428-0162-8984-D72C-F96220FAF2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D915D9C-50A3-FEC4-9D1D-487FA259D45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659D22-453E-BFFB-3F8A-759A6391CA8C}"/>
              </a:ext>
            </a:extLst>
          </p:cNvPr>
          <p:cNvSpPr>
            <a:spLocks noGrp="1"/>
          </p:cNvSpPr>
          <p:nvPr>
            <p:ph type="dt" sz="half" idx="10"/>
          </p:nvPr>
        </p:nvSpPr>
        <p:spPr/>
        <p:txBody>
          <a:bodyPr/>
          <a:lstStyle/>
          <a:p>
            <a:fld id="{04BC266F-70C8-954B-9EC8-D842168CE9D2}" type="datetimeFigureOut">
              <a:rPr lang="en-US" smtClean="0"/>
              <a:t>11/12/25</a:t>
            </a:fld>
            <a:endParaRPr lang="en-US"/>
          </a:p>
        </p:txBody>
      </p:sp>
      <p:sp>
        <p:nvSpPr>
          <p:cNvPr id="5" name="Footer Placeholder 4">
            <a:extLst>
              <a:ext uri="{FF2B5EF4-FFF2-40B4-BE49-F238E27FC236}">
                <a16:creationId xmlns:a16="http://schemas.microsoft.com/office/drawing/2014/main" id="{B0FF2910-0DE9-B288-360A-0BEB46FC4A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20602E-2E56-CB33-125B-47DD51E32515}"/>
              </a:ext>
            </a:extLst>
          </p:cNvPr>
          <p:cNvSpPr>
            <a:spLocks noGrp="1"/>
          </p:cNvSpPr>
          <p:nvPr>
            <p:ph type="sldNum" sz="quarter" idx="12"/>
          </p:nvPr>
        </p:nvSpPr>
        <p:spPr/>
        <p:txBody>
          <a:bodyPr/>
          <a:lstStyle/>
          <a:p>
            <a:fld id="{5AEF18FD-875D-A541-8C07-F37C775C0F13}" type="slidenum">
              <a:rPr lang="en-US" smtClean="0"/>
              <a:t>‹#›</a:t>
            </a:fld>
            <a:endParaRPr lang="en-US"/>
          </a:p>
        </p:txBody>
      </p:sp>
      <p:pic>
        <p:nvPicPr>
          <p:cNvPr id="7" name="Picture 6" descr="Blue text on a white background&#10;&#10;Description automatically generated">
            <a:extLst>
              <a:ext uri="{FF2B5EF4-FFF2-40B4-BE49-F238E27FC236}">
                <a16:creationId xmlns:a16="http://schemas.microsoft.com/office/drawing/2014/main" id="{384689F0-2863-7C4B-17BF-BE5B5D9EC3F9}"/>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8" name="Footer Placeholder 4">
            <a:extLst>
              <a:ext uri="{FF2B5EF4-FFF2-40B4-BE49-F238E27FC236}">
                <a16:creationId xmlns:a16="http://schemas.microsoft.com/office/drawing/2014/main" id="{2F959288-960D-4A38-60A1-E81A6BCED55C}"/>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9" name="Footer Placeholder 4">
            <a:extLst>
              <a:ext uri="{FF2B5EF4-FFF2-40B4-BE49-F238E27FC236}">
                <a16:creationId xmlns:a16="http://schemas.microsoft.com/office/drawing/2014/main" id="{F72B048E-A6FE-4CAB-EC85-1198407F2FD8}"/>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0" name="Straight Connector 9">
            <a:extLst>
              <a:ext uri="{FF2B5EF4-FFF2-40B4-BE49-F238E27FC236}">
                <a16:creationId xmlns:a16="http://schemas.microsoft.com/office/drawing/2014/main" id="{D3F180FA-D017-2661-AF92-BFE9BEC50849}"/>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83240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747A8-E096-D9F8-9F8D-29067968C762}"/>
              </a:ext>
            </a:extLst>
          </p:cNvPr>
          <p:cNvSpPr>
            <a:spLocks noGrp="1"/>
          </p:cNvSpPr>
          <p:nvPr>
            <p:ph type="title"/>
          </p:nvPr>
        </p:nvSpPr>
        <p:spPr>
          <a:xfrm>
            <a:off x="838200" y="85064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5DD67934-A1CC-85B8-7BAE-95BB6C6E0426}"/>
              </a:ext>
            </a:extLst>
          </p:cNvPr>
          <p:cNvSpPr>
            <a:spLocks noGrp="1"/>
          </p:cNvSpPr>
          <p:nvPr>
            <p:ph sz="half" idx="1"/>
          </p:nvPr>
        </p:nvSpPr>
        <p:spPr>
          <a:xfrm>
            <a:off x="838200" y="231114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descr="Blue text on a white background&#10;&#10;Description automatically generated">
            <a:extLst>
              <a:ext uri="{FF2B5EF4-FFF2-40B4-BE49-F238E27FC236}">
                <a16:creationId xmlns:a16="http://schemas.microsoft.com/office/drawing/2014/main" id="{00EA0AFE-62F3-0422-AA84-A575E4E80EE2}"/>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Content Placeholder 3">
            <a:extLst>
              <a:ext uri="{FF2B5EF4-FFF2-40B4-BE49-F238E27FC236}">
                <a16:creationId xmlns:a16="http://schemas.microsoft.com/office/drawing/2014/main" id="{F8AB141E-535E-5ACA-4F43-5F265BED592F}"/>
              </a:ext>
            </a:extLst>
          </p:cNvPr>
          <p:cNvSpPr>
            <a:spLocks noGrp="1"/>
          </p:cNvSpPr>
          <p:nvPr>
            <p:ph sz="half" idx="2"/>
          </p:nvPr>
        </p:nvSpPr>
        <p:spPr>
          <a:xfrm>
            <a:off x="6172200" y="231114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Footer Placeholder 4">
            <a:extLst>
              <a:ext uri="{FF2B5EF4-FFF2-40B4-BE49-F238E27FC236}">
                <a16:creationId xmlns:a16="http://schemas.microsoft.com/office/drawing/2014/main" id="{F5878491-3BC2-286A-8527-9EC73F050C5A}"/>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10" name="Footer Placeholder 4">
            <a:extLst>
              <a:ext uri="{FF2B5EF4-FFF2-40B4-BE49-F238E27FC236}">
                <a16:creationId xmlns:a16="http://schemas.microsoft.com/office/drawing/2014/main" id="{E6E02060-1062-1563-E549-CD8CEB48D9B3}"/>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1" name="Straight Connector 10">
            <a:extLst>
              <a:ext uri="{FF2B5EF4-FFF2-40B4-BE49-F238E27FC236}">
                <a16:creationId xmlns:a16="http://schemas.microsoft.com/office/drawing/2014/main" id="{B6C202D2-FCDD-C68E-CAA2-6C1E5DD46859}"/>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81433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6FD41-6019-CD6C-6665-80EA8D7A6C02}"/>
              </a:ext>
            </a:extLst>
          </p:cNvPr>
          <p:cNvSpPr>
            <a:spLocks noGrp="1"/>
          </p:cNvSpPr>
          <p:nvPr>
            <p:ph type="title"/>
          </p:nvPr>
        </p:nvSpPr>
        <p:spPr>
          <a:xfrm>
            <a:off x="839788" y="826369"/>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6C9F666-6A8D-602E-BBFD-BDB638D94CE9}"/>
              </a:ext>
            </a:extLst>
          </p:cNvPr>
          <p:cNvSpPr>
            <a:spLocks noGrp="1"/>
          </p:cNvSpPr>
          <p:nvPr>
            <p:ph type="body" idx="1"/>
          </p:nvPr>
        </p:nvSpPr>
        <p:spPr>
          <a:xfrm>
            <a:off x="839788" y="2142407"/>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67DB928-AEB0-9052-5F03-5F10A5A6D0B7}"/>
              </a:ext>
            </a:extLst>
          </p:cNvPr>
          <p:cNvSpPr>
            <a:spLocks noGrp="1"/>
          </p:cNvSpPr>
          <p:nvPr>
            <p:ph sz="half" idx="2"/>
          </p:nvPr>
        </p:nvSpPr>
        <p:spPr>
          <a:xfrm>
            <a:off x="839788" y="2966319"/>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987E17-25F6-814C-5955-581112A1DAE5}"/>
              </a:ext>
            </a:extLst>
          </p:cNvPr>
          <p:cNvSpPr>
            <a:spLocks noGrp="1"/>
          </p:cNvSpPr>
          <p:nvPr>
            <p:ph type="body" sz="quarter" idx="3"/>
          </p:nvPr>
        </p:nvSpPr>
        <p:spPr>
          <a:xfrm>
            <a:off x="6172200" y="2142407"/>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pic>
        <p:nvPicPr>
          <p:cNvPr id="8" name="Picture 7" descr="Blue text on a white background&#10;&#10;Description automatically generated">
            <a:extLst>
              <a:ext uri="{FF2B5EF4-FFF2-40B4-BE49-F238E27FC236}">
                <a16:creationId xmlns:a16="http://schemas.microsoft.com/office/drawing/2014/main" id="{0C68B052-178B-68EB-74D0-1F72A961D625}"/>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6" name="Content Placeholder 5">
            <a:extLst>
              <a:ext uri="{FF2B5EF4-FFF2-40B4-BE49-F238E27FC236}">
                <a16:creationId xmlns:a16="http://schemas.microsoft.com/office/drawing/2014/main" id="{58E2F8CB-407F-E9C8-0B60-6661F8F09C93}"/>
              </a:ext>
            </a:extLst>
          </p:cNvPr>
          <p:cNvSpPr>
            <a:spLocks noGrp="1"/>
          </p:cNvSpPr>
          <p:nvPr>
            <p:ph sz="quarter" idx="4"/>
          </p:nvPr>
        </p:nvSpPr>
        <p:spPr>
          <a:xfrm>
            <a:off x="6172200" y="2966319"/>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Footer Placeholder 4">
            <a:extLst>
              <a:ext uri="{FF2B5EF4-FFF2-40B4-BE49-F238E27FC236}">
                <a16:creationId xmlns:a16="http://schemas.microsoft.com/office/drawing/2014/main" id="{3E084DDE-82D5-F74F-6486-DED2612274CD}"/>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12" name="Footer Placeholder 4">
            <a:extLst>
              <a:ext uri="{FF2B5EF4-FFF2-40B4-BE49-F238E27FC236}">
                <a16:creationId xmlns:a16="http://schemas.microsoft.com/office/drawing/2014/main" id="{8B202EF5-2A81-8235-70C4-6821549220EA}"/>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3" name="Straight Connector 12">
            <a:extLst>
              <a:ext uri="{FF2B5EF4-FFF2-40B4-BE49-F238E27FC236}">
                <a16:creationId xmlns:a16="http://schemas.microsoft.com/office/drawing/2014/main" id="{334AFFD4-4F3C-D078-8FAB-44BBE50F61A1}"/>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18641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0380C-E50D-70D7-4C76-E7BA7AFD9524}"/>
              </a:ext>
            </a:extLst>
          </p:cNvPr>
          <p:cNvSpPr>
            <a:spLocks noGrp="1"/>
          </p:cNvSpPr>
          <p:nvPr>
            <p:ph type="title"/>
          </p:nvPr>
        </p:nvSpPr>
        <p:spPr>
          <a:xfrm>
            <a:off x="838200" y="785909"/>
            <a:ext cx="10515600" cy="1325563"/>
          </a:xfrm>
        </p:spPr>
        <p:txBody>
          <a:bodyPr/>
          <a:lstStyle/>
          <a:p>
            <a:r>
              <a:rPr lang="en-US"/>
              <a:t>Click to edit Master title style</a:t>
            </a:r>
          </a:p>
        </p:txBody>
      </p:sp>
      <p:sp>
        <p:nvSpPr>
          <p:cNvPr id="3" name="Date Placeholder 2">
            <a:extLst>
              <a:ext uri="{FF2B5EF4-FFF2-40B4-BE49-F238E27FC236}">
                <a16:creationId xmlns:a16="http://schemas.microsoft.com/office/drawing/2014/main" id="{F2B6F113-2EC8-CE48-879A-6833BF6200A1}"/>
              </a:ext>
            </a:extLst>
          </p:cNvPr>
          <p:cNvSpPr>
            <a:spLocks noGrp="1"/>
          </p:cNvSpPr>
          <p:nvPr>
            <p:ph type="dt" sz="half" idx="10"/>
          </p:nvPr>
        </p:nvSpPr>
        <p:spPr/>
        <p:txBody>
          <a:bodyPr/>
          <a:lstStyle/>
          <a:p>
            <a:fld id="{04BC266F-70C8-954B-9EC8-D842168CE9D2}" type="datetimeFigureOut">
              <a:rPr lang="en-US" smtClean="0"/>
              <a:t>11/12/25</a:t>
            </a:fld>
            <a:endParaRPr lang="en-US"/>
          </a:p>
        </p:txBody>
      </p:sp>
      <p:sp>
        <p:nvSpPr>
          <p:cNvPr id="4" name="Footer Placeholder 3">
            <a:extLst>
              <a:ext uri="{FF2B5EF4-FFF2-40B4-BE49-F238E27FC236}">
                <a16:creationId xmlns:a16="http://schemas.microsoft.com/office/drawing/2014/main" id="{7B9D26BA-5C98-F77F-4E74-A5E405BDFC16}"/>
              </a:ext>
            </a:extLst>
          </p:cNvPr>
          <p:cNvSpPr>
            <a:spLocks noGrp="1"/>
          </p:cNvSpPr>
          <p:nvPr>
            <p:ph type="ftr" sz="quarter" idx="11"/>
          </p:nvPr>
        </p:nvSpPr>
        <p:spPr/>
        <p:txBody>
          <a:bodyPr/>
          <a:lstStyle/>
          <a:p>
            <a:endParaRPr lang="en-US"/>
          </a:p>
        </p:txBody>
      </p:sp>
      <p:pic>
        <p:nvPicPr>
          <p:cNvPr id="6" name="Picture 5" descr="Blue text on a white background&#10;&#10;Description automatically generated">
            <a:extLst>
              <a:ext uri="{FF2B5EF4-FFF2-40B4-BE49-F238E27FC236}">
                <a16:creationId xmlns:a16="http://schemas.microsoft.com/office/drawing/2014/main" id="{5F6499B7-7705-4022-0E3D-6F15DA33E04D}"/>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5" name="Slide Number Placeholder 4">
            <a:extLst>
              <a:ext uri="{FF2B5EF4-FFF2-40B4-BE49-F238E27FC236}">
                <a16:creationId xmlns:a16="http://schemas.microsoft.com/office/drawing/2014/main" id="{E96EE29F-553C-C4CE-B95E-AA4C5D73A3B6}"/>
              </a:ext>
            </a:extLst>
          </p:cNvPr>
          <p:cNvSpPr>
            <a:spLocks noGrp="1"/>
          </p:cNvSpPr>
          <p:nvPr>
            <p:ph type="sldNum" sz="quarter" idx="12"/>
          </p:nvPr>
        </p:nvSpPr>
        <p:spPr/>
        <p:txBody>
          <a:bodyPr/>
          <a:lstStyle/>
          <a:p>
            <a:fld id="{5AEF18FD-875D-A541-8C07-F37C775C0F13}" type="slidenum">
              <a:rPr lang="en-US" smtClean="0"/>
              <a:t>‹#›</a:t>
            </a:fld>
            <a:endParaRPr lang="en-US"/>
          </a:p>
        </p:txBody>
      </p:sp>
      <p:sp>
        <p:nvSpPr>
          <p:cNvPr id="7" name="Footer Placeholder 4">
            <a:extLst>
              <a:ext uri="{FF2B5EF4-FFF2-40B4-BE49-F238E27FC236}">
                <a16:creationId xmlns:a16="http://schemas.microsoft.com/office/drawing/2014/main" id="{708DDE5B-2DD9-86EA-2AF6-4C8E51EEF8B4}"/>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8" name="Footer Placeholder 4">
            <a:extLst>
              <a:ext uri="{FF2B5EF4-FFF2-40B4-BE49-F238E27FC236}">
                <a16:creationId xmlns:a16="http://schemas.microsoft.com/office/drawing/2014/main" id="{7E49FA92-9689-FAB4-2ECB-5B956E927256}"/>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9" name="Straight Connector 8">
            <a:extLst>
              <a:ext uri="{FF2B5EF4-FFF2-40B4-BE49-F238E27FC236}">
                <a16:creationId xmlns:a16="http://schemas.microsoft.com/office/drawing/2014/main" id="{BF669ED5-94B9-9A07-F0FF-9839ED506F34}"/>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70086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4E8268-BB09-9115-852C-9588795B4AB9}"/>
              </a:ext>
            </a:extLst>
          </p:cNvPr>
          <p:cNvSpPr>
            <a:spLocks noGrp="1"/>
          </p:cNvSpPr>
          <p:nvPr>
            <p:ph type="dt" sz="half" idx="10"/>
          </p:nvPr>
        </p:nvSpPr>
        <p:spPr/>
        <p:txBody>
          <a:bodyPr/>
          <a:lstStyle/>
          <a:p>
            <a:fld id="{04BC266F-70C8-954B-9EC8-D842168CE9D2}" type="datetimeFigureOut">
              <a:rPr lang="en-US" smtClean="0"/>
              <a:t>11/12/25</a:t>
            </a:fld>
            <a:endParaRPr lang="en-US"/>
          </a:p>
        </p:txBody>
      </p:sp>
      <p:sp>
        <p:nvSpPr>
          <p:cNvPr id="3" name="Footer Placeholder 2">
            <a:extLst>
              <a:ext uri="{FF2B5EF4-FFF2-40B4-BE49-F238E27FC236}">
                <a16:creationId xmlns:a16="http://schemas.microsoft.com/office/drawing/2014/main" id="{E6F8A218-E351-876A-DAA5-28871E0DA9EF}"/>
              </a:ext>
            </a:extLst>
          </p:cNvPr>
          <p:cNvSpPr>
            <a:spLocks noGrp="1"/>
          </p:cNvSpPr>
          <p:nvPr>
            <p:ph type="ftr" sz="quarter" idx="11"/>
          </p:nvPr>
        </p:nvSpPr>
        <p:spPr/>
        <p:txBody>
          <a:bodyPr/>
          <a:lstStyle/>
          <a:p>
            <a:endParaRPr lang="en-US"/>
          </a:p>
        </p:txBody>
      </p:sp>
      <p:pic>
        <p:nvPicPr>
          <p:cNvPr id="5" name="Picture 4" descr="Blue text on a white background&#10;&#10;Description automatically generated">
            <a:extLst>
              <a:ext uri="{FF2B5EF4-FFF2-40B4-BE49-F238E27FC236}">
                <a16:creationId xmlns:a16="http://schemas.microsoft.com/office/drawing/2014/main" id="{32B622B8-10FD-A134-458C-E6877FD80608}"/>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Slide Number Placeholder 3">
            <a:extLst>
              <a:ext uri="{FF2B5EF4-FFF2-40B4-BE49-F238E27FC236}">
                <a16:creationId xmlns:a16="http://schemas.microsoft.com/office/drawing/2014/main" id="{754078DA-EA1A-D15A-DC5A-C7E4EB745A60}"/>
              </a:ext>
            </a:extLst>
          </p:cNvPr>
          <p:cNvSpPr>
            <a:spLocks noGrp="1"/>
          </p:cNvSpPr>
          <p:nvPr>
            <p:ph type="sldNum" sz="quarter" idx="12"/>
          </p:nvPr>
        </p:nvSpPr>
        <p:spPr/>
        <p:txBody>
          <a:bodyPr/>
          <a:lstStyle/>
          <a:p>
            <a:fld id="{5AEF18FD-875D-A541-8C07-F37C775C0F13}" type="slidenum">
              <a:rPr lang="en-US" smtClean="0"/>
              <a:t>‹#›</a:t>
            </a:fld>
            <a:endParaRPr lang="en-US"/>
          </a:p>
        </p:txBody>
      </p:sp>
      <p:sp>
        <p:nvSpPr>
          <p:cNvPr id="6" name="Footer Placeholder 4">
            <a:extLst>
              <a:ext uri="{FF2B5EF4-FFF2-40B4-BE49-F238E27FC236}">
                <a16:creationId xmlns:a16="http://schemas.microsoft.com/office/drawing/2014/main" id="{40560B87-4053-202F-E17D-9EF3D6733F8F}"/>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7" name="Footer Placeholder 4">
            <a:extLst>
              <a:ext uri="{FF2B5EF4-FFF2-40B4-BE49-F238E27FC236}">
                <a16:creationId xmlns:a16="http://schemas.microsoft.com/office/drawing/2014/main" id="{B5E66F80-159E-0E16-E237-CC8F92940701}"/>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8" name="Straight Connector 7">
            <a:extLst>
              <a:ext uri="{FF2B5EF4-FFF2-40B4-BE49-F238E27FC236}">
                <a16:creationId xmlns:a16="http://schemas.microsoft.com/office/drawing/2014/main" id="{ADFE5D7F-2C5A-49EE-7A01-6A6A94CCC39D}"/>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880126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F9512-DB3C-27D6-94A1-4CE5658EDA6D}"/>
              </a:ext>
            </a:extLst>
          </p:cNvPr>
          <p:cNvSpPr>
            <a:spLocks noGrp="1"/>
          </p:cNvSpPr>
          <p:nvPr>
            <p:ph type="title"/>
          </p:nvPr>
        </p:nvSpPr>
        <p:spPr>
          <a:xfrm>
            <a:off x="839788" y="98318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34B6E74-9F00-7DB0-255C-B77AD9A41B6F}"/>
              </a:ext>
            </a:extLst>
          </p:cNvPr>
          <p:cNvSpPr>
            <a:spLocks noGrp="1"/>
          </p:cNvSpPr>
          <p:nvPr>
            <p:ph idx="1"/>
          </p:nvPr>
        </p:nvSpPr>
        <p:spPr>
          <a:xfrm>
            <a:off x="5183188" y="151340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6" name="Picture 5" descr="Blue text on a white background&#10;&#10;Description automatically generated">
            <a:extLst>
              <a:ext uri="{FF2B5EF4-FFF2-40B4-BE49-F238E27FC236}">
                <a16:creationId xmlns:a16="http://schemas.microsoft.com/office/drawing/2014/main" id="{FE831EBC-12E1-F4A6-863D-4B8D84A1AF59}"/>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Text Placeholder 3">
            <a:extLst>
              <a:ext uri="{FF2B5EF4-FFF2-40B4-BE49-F238E27FC236}">
                <a16:creationId xmlns:a16="http://schemas.microsoft.com/office/drawing/2014/main" id="{49782F70-FC76-DA9D-9C9B-5C7223768922}"/>
              </a:ext>
            </a:extLst>
          </p:cNvPr>
          <p:cNvSpPr>
            <a:spLocks noGrp="1"/>
          </p:cNvSpPr>
          <p:nvPr>
            <p:ph type="body" sz="half" idx="2"/>
          </p:nvPr>
        </p:nvSpPr>
        <p:spPr>
          <a:xfrm>
            <a:off x="839788" y="258338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Footer Placeholder 4">
            <a:extLst>
              <a:ext uri="{FF2B5EF4-FFF2-40B4-BE49-F238E27FC236}">
                <a16:creationId xmlns:a16="http://schemas.microsoft.com/office/drawing/2014/main" id="{5762C284-A385-C151-F898-C6E0FD35F2E8}"/>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10" name="Footer Placeholder 4">
            <a:extLst>
              <a:ext uri="{FF2B5EF4-FFF2-40B4-BE49-F238E27FC236}">
                <a16:creationId xmlns:a16="http://schemas.microsoft.com/office/drawing/2014/main" id="{B9779549-2BAC-513C-0330-0CC70BE106D4}"/>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1" name="Straight Connector 10">
            <a:extLst>
              <a:ext uri="{FF2B5EF4-FFF2-40B4-BE49-F238E27FC236}">
                <a16:creationId xmlns:a16="http://schemas.microsoft.com/office/drawing/2014/main" id="{B695A169-9043-0478-7765-F692CDA08802}"/>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651165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7646F-9BC1-59FE-5CD1-0334C05843C2}"/>
              </a:ext>
            </a:extLst>
          </p:cNvPr>
          <p:cNvSpPr>
            <a:spLocks noGrp="1"/>
          </p:cNvSpPr>
          <p:nvPr>
            <p:ph type="title"/>
          </p:nvPr>
        </p:nvSpPr>
        <p:spPr>
          <a:xfrm>
            <a:off x="839788" y="934628"/>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17D81B3-860D-217A-1F5F-D7F60AB4D897}"/>
              </a:ext>
            </a:extLst>
          </p:cNvPr>
          <p:cNvSpPr>
            <a:spLocks noGrp="1"/>
          </p:cNvSpPr>
          <p:nvPr>
            <p:ph type="pic" idx="1"/>
          </p:nvPr>
        </p:nvSpPr>
        <p:spPr>
          <a:xfrm>
            <a:off x="5183188" y="1464853"/>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pic>
        <p:nvPicPr>
          <p:cNvPr id="6" name="Picture 5" descr="Blue text on a white background&#10;&#10;Description automatically generated">
            <a:extLst>
              <a:ext uri="{FF2B5EF4-FFF2-40B4-BE49-F238E27FC236}">
                <a16:creationId xmlns:a16="http://schemas.microsoft.com/office/drawing/2014/main" id="{749EBEBA-9410-EC61-6F84-BC52B450D7FC}"/>
              </a:ext>
            </a:extLst>
          </p:cNvPr>
          <p:cNvPicPr>
            <a:picLocks noChangeAspect="1"/>
          </p:cNvPicPr>
          <p:nvPr userDrawn="1"/>
        </p:nvPicPr>
        <p:blipFill rotWithShape="1">
          <a:blip r:embed="rId2"/>
          <a:srcRect t="4891" b="1"/>
          <a:stretch/>
        </p:blipFill>
        <p:spPr>
          <a:xfrm>
            <a:off x="0" y="0"/>
            <a:ext cx="2051824" cy="650488"/>
          </a:xfrm>
          <a:prstGeom prst="rect">
            <a:avLst/>
          </a:prstGeom>
        </p:spPr>
      </p:pic>
      <p:sp>
        <p:nvSpPr>
          <p:cNvPr id="4" name="Text Placeholder 3">
            <a:extLst>
              <a:ext uri="{FF2B5EF4-FFF2-40B4-BE49-F238E27FC236}">
                <a16:creationId xmlns:a16="http://schemas.microsoft.com/office/drawing/2014/main" id="{618FB98A-B430-C6D2-5211-28791F38A231}"/>
              </a:ext>
            </a:extLst>
          </p:cNvPr>
          <p:cNvSpPr>
            <a:spLocks noGrp="1"/>
          </p:cNvSpPr>
          <p:nvPr>
            <p:ph type="body" sz="half" idx="2"/>
          </p:nvPr>
        </p:nvSpPr>
        <p:spPr>
          <a:xfrm>
            <a:off x="839788" y="2534828"/>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Footer Placeholder 4">
            <a:extLst>
              <a:ext uri="{FF2B5EF4-FFF2-40B4-BE49-F238E27FC236}">
                <a16:creationId xmlns:a16="http://schemas.microsoft.com/office/drawing/2014/main" id="{123FCC6A-2F3F-4971-9EC4-557092FB1A40}"/>
              </a:ext>
            </a:extLst>
          </p:cNvPr>
          <p:cNvSpPr txBox="1">
            <a:spLocks/>
          </p:cNvSpPr>
          <p:nvPr userDrawn="1"/>
        </p:nvSpPr>
        <p:spPr>
          <a:xfrm>
            <a:off x="4038600" y="151382"/>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CCADMACL</a:t>
            </a:r>
          </a:p>
        </p:txBody>
      </p:sp>
      <p:sp>
        <p:nvSpPr>
          <p:cNvPr id="10" name="Footer Placeholder 4">
            <a:extLst>
              <a:ext uri="{FF2B5EF4-FFF2-40B4-BE49-F238E27FC236}">
                <a16:creationId xmlns:a16="http://schemas.microsoft.com/office/drawing/2014/main" id="{8236CCB9-8956-84BC-DEF4-5AC27703601C}"/>
              </a:ext>
            </a:extLst>
          </p:cNvPr>
          <p:cNvSpPr txBox="1">
            <a:spLocks/>
          </p:cNvSpPr>
          <p:nvPr userDrawn="1"/>
        </p:nvSpPr>
        <p:spPr>
          <a:xfrm>
            <a:off x="9982200" y="151381"/>
            <a:ext cx="1877337"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CS Department</a:t>
            </a:r>
          </a:p>
        </p:txBody>
      </p:sp>
      <p:cxnSp>
        <p:nvCxnSpPr>
          <p:cNvPr id="11" name="Straight Connector 10">
            <a:extLst>
              <a:ext uri="{FF2B5EF4-FFF2-40B4-BE49-F238E27FC236}">
                <a16:creationId xmlns:a16="http://schemas.microsoft.com/office/drawing/2014/main" id="{5A05EB57-C136-624C-3951-8BA8F4AF0526}"/>
              </a:ext>
            </a:extLst>
          </p:cNvPr>
          <p:cNvCxnSpPr>
            <a:cxnSpLocks/>
          </p:cNvCxnSpPr>
          <p:nvPr userDrawn="1"/>
        </p:nvCxnSpPr>
        <p:spPr>
          <a:xfrm>
            <a:off x="0" y="644078"/>
            <a:ext cx="12192000" cy="0"/>
          </a:xfrm>
          <a:prstGeom prst="line">
            <a:avLst/>
          </a:prstGeom>
          <a:ln w="76200">
            <a:solidFill>
              <a:srgbClr val="32418C"/>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78021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8C53B7-FED3-EFF9-26A5-392907AB9F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Subject Title</a:t>
            </a:r>
          </a:p>
        </p:txBody>
      </p:sp>
      <p:sp>
        <p:nvSpPr>
          <p:cNvPr id="3" name="Text Placeholder 2">
            <a:extLst>
              <a:ext uri="{FF2B5EF4-FFF2-40B4-BE49-F238E27FC236}">
                <a16:creationId xmlns:a16="http://schemas.microsoft.com/office/drawing/2014/main" id="{D5B91B9D-A735-901B-1C8F-AF7739954B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FCA33F-C01E-0A3B-9D81-9431474419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4BC266F-70C8-954B-9EC8-D842168CE9D2}" type="datetimeFigureOut">
              <a:rPr lang="en-US" smtClean="0"/>
              <a:t>11/12/25</a:t>
            </a:fld>
            <a:endParaRPr lang="en-US"/>
          </a:p>
        </p:txBody>
      </p:sp>
      <p:sp>
        <p:nvSpPr>
          <p:cNvPr id="5" name="Footer Placeholder 4">
            <a:extLst>
              <a:ext uri="{FF2B5EF4-FFF2-40B4-BE49-F238E27FC236}">
                <a16:creationId xmlns:a16="http://schemas.microsoft.com/office/drawing/2014/main" id="{EF14D509-240F-F8C7-25C0-84E3FCFA70C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AFA56B6-26D6-957A-7566-E1928B4300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AEF18FD-875D-A541-8C07-F37C775C0F13}" type="slidenum">
              <a:rPr lang="en-US" smtClean="0"/>
              <a:t>‹#›</a:t>
            </a:fld>
            <a:endParaRPr lang="en-US"/>
          </a:p>
        </p:txBody>
      </p:sp>
    </p:spTree>
    <p:extLst>
      <p:ext uri="{BB962C8B-B14F-4D97-AF65-F5344CB8AC3E}">
        <p14:creationId xmlns:p14="http://schemas.microsoft.com/office/powerpoint/2010/main" val="6512701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washingtonpost.com/world/2023/08/28/scale-ai-remotasks-philippines-artificial-intelligence/" TargetMode="External"/><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slideLayout" Target="../slideLayouts/slideLayout2.xml"/><Relationship Id="rId1" Type="http://schemas.openxmlformats.org/officeDocument/2006/relationships/video" Target="https://www.youtube.com/embed/qZS50KXjAX0?feature=oembed"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1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1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1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1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1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1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3.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4.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5.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7.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2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jpg"/><Relationship Id="rId2" Type="http://schemas.openxmlformats.org/officeDocument/2006/relationships/image" Target="../media/image15.jpe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7.png"/><Relationship Id="rId9" Type="http://schemas.openxmlformats.org/officeDocument/2006/relationships/image" Target="../media/image22.jpg"/></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gif"/><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slideLayout" Target="../slideLayouts/slideLayout2.xml"/><Relationship Id="rId1" Type="http://schemas.openxmlformats.org/officeDocument/2006/relationships/video" Target="https://www.youtube.com/embed/rMtpBcrj-8w?start=1&amp;feature=oembed"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40.xml.rels><?xml version="1.0" encoding="UTF-8" standalone="yes"?>
<Relationships xmlns="http://schemas.openxmlformats.org/package/2006/relationships"><Relationship Id="rId2" Type="http://schemas.openxmlformats.org/officeDocument/2006/relationships/hyperlink" Target="https://www.ibm.com/think/topics/unsupervised-learning"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DC0FD-E73C-26A6-891F-61B461076958}"/>
              </a:ext>
            </a:extLst>
          </p:cNvPr>
          <p:cNvSpPr>
            <a:spLocks noGrp="1"/>
          </p:cNvSpPr>
          <p:nvPr>
            <p:ph type="ctrTitle"/>
          </p:nvPr>
        </p:nvSpPr>
        <p:spPr>
          <a:xfrm>
            <a:off x="1524000" y="2794475"/>
            <a:ext cx="9144000" cy="1184161"/>
          </a:xfrm>
        </p:spPr>
        <p:txBody>
          <a:bodyPr>
            <a:normAutofit fontScale="90000"/>
          </a:bodyPr>
          <a:lstStyle/>
          <a:p>
            <a:r>
              <a:rPr lang="en-US" sz="7000" dirty="0">
                <a:solidFill>
                  <a:srgbClr val="32418C"/>
                </a:solidFill>
                <a:latin typeface="Aptos" panose="020B0004020202020204" pitchFamily="34" charset="0"/>
              </a:rPr>
              <a:t>Introduction to Unsupervised Learning</a:t>
            </a:r>
            <a:endParaRPr lang="en-US" sz="7000" dirty="0">
              <a:latin typeface="Aptos" panose="020B0004020202020204" pitchFamily="34" charset="0"/>
            </a:endParaRPr>
          </a:p>
        </p:txBody>
      </p:sp>
      <p:sp>
        <p:nvSpPr>
          <p:cNvPr id="3" name="Subtitle 2">
            <a:extLst>
              <a:ext uri="{FF2B5EF4-FFF2-40B4-BE49-F238E27FC236}">
                <a16:creationId xmlns:a16="http://schemas.microsoft.com/office/drawing/2014/main" id="{55CA8846-F5F9-9E2F-7E86-4EDFA1AEFED2}"/>
              </a:ext>
            </a:extLst>
          </p:cNvPr>
          <p:cNvSpPr>
            <a:spLocks noGrp="1"/>
          </p:cNvSpPr>
          <p:nvPr>
            <p:ph type="subTitle" idx="1"/>
          </p:nvPr>
        </p:nvSpPr>
        <p:spPr>
          <a:xfrm>
            <a:off x="1524000" y="3978636"/>
            <a:ext cx="9144000" cy="471198"/>
          </a:xfrm>
        </p:spPr>
        <p:txBody>
          <a:bodyPr/>
          <a:lstStyle/>
          <a:p>
            <a:endParaRPr lang="en-US" dirty="0"/>
          </a:p>
        </p:txBody>
      </p:sp>
    </p:spTree>
    <p:extLst>
      <p:ext uri="{BB962C8B-B14F-4D97-AF65-F5344CB8AC3E}">
        <p14:creationId xmlns:p14="http://schemas.microsoft.com/office/powerpoint/2010/main" val="34553692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AC8180-1A50-876A-419A-2A971D1590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2381E2-9E55-1726-3F85-1E3BC34E065C}"/>
              </a:ext>
            </a:extLst>
          </p:cNvPr>
          <p:cNvSpPr>
            <a:spLocks noGrp="1"/>
          </p:cNvSpPr>
          <p:nvPr>
            <p:ph type="title"/>
          </p:nvPr>
        </p:nvSpPr>
        <p:spPr/>
        <p:txBody>
          <a:bodyPr/>
          <a:lstStyle/>
          <a:p>
            <a:r>
              <a:rPr lang="en-PH" dirty="0"/>
              <a:t>Why do we need to use unlabeled data?</a:t>
            </a:r>
          </a:p>
        </p:txBody>
      </p:sp>
      <p:sp>
        <p:nvSpPr>
          <p:cNvPr id="3" name="Content Placeholder 2">
            <a:extLst>
              <a:ext uri="{FF2B5EF4-FFF2-40B4-BE49-F238E27FC236}">
                <a16:creationId xmlns:a16="http://schemas.microsoft.com/office/drawing/2014/main" id="{D6DDB6FB-2B2A-DFCA-7061-5B7A62274144}"/>
              </a:ext>
            </a:extLst>
          </p:cNvPr>
          <p:cNvSpPr>
            <a:spLocks noGrp="1"/>
          </p:cNvSpPr>
          <p:nvPr>
            <p:ph idx="1"/>
          </p:nvPr>
        </p:nvSpPr>
        <p:spPr>
          <a:xfrm>
            <a:off x="838200" y="2286869"/>
            <a:ext cx="6271260" cy="4351338"/>
          </a:xfrm>
        </p:spPr>
        <p:txBody>
          <a:bodyPr/>
          <a:lstStyle/>
          <a:p>
            <a:pPr marL="0" indent="0">
              <a:buNone/>
            </a:pPr>
            <a:r>
              <a:rPr lang="en-PH" dirty="0"/>
              <a:t>Unfortunately, companies exploit people from the global south and pay these unregulated workers at extremely low rates or sometimes do not pay them at all.</a:t>
            </a:r>
          </a:p>
        </p:txBody>
      </p:sp>
      <p:pic>
        <p:nvPicPr>
          <p:cNvPr id="5" name="Picture 4" descr="A group of people sitting at computers&#10;&#10;AI-generated content may be incorrect.">
            <a:extLst>
              <a:ext uri="{FF2B5EF4-FFF2-40B4-BE49-F238E27FC236}">
                <a16:creationId xmlns:a16="http://schemas.microsoft.com/office/drawing/2014/main" id="{AD96BCED-9208-A376-7055-9E30ED2A96DD}"/>
              </a:ext>
            </a:extLst>
          </p:cNvPr>
          <p:cNvPicPr>
            <a:picLocks noChangeAspect="1"/>
          </p:cNvPicPr>
          <p:nvPr/>
        </p:nvPicPr>
        <p:blipFill>
          <a:blip r:embed="rId2"/>
          <a:stretch>
            <a:fillRect/>
          </a:stretch>
        </p:blipFill>
        <p:spPr>
          <a:xfrm>
            <a:off x="7391400" y="2286869"/>
            <a:ext cx="4320000" cy="4320000"/>
          </a:xfrm>
          <a:prstGeom prst="rect">
            <a:avLst/>
          </a:prstGeom>
        </p:spPr>
      </p:pic>
    </p:spTree>
    <p:extLst>
      <p:ext uri="{BB962C8B-B14F-4D97-AF65-F5344CB8AC3E}">
        <p14:creationId xmlns:p14="http://schemas.microsoft.com/office/powerpoint/2010/main" val="3597175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people sitting at computers&#10;&#10;AI-generated content may be incorrect.">
            <a:extLst>
              <a:ext uri="{FF2B5EF4-FFF2-40B4-BE49-F238E27FC236}">
                <a16:creationId xmlns:a16="http://schemas.microsoft.com/office/drawing/2014/main" id="{97D8091A-6910-9DE0-8E27-12B161FD3355}"/>
              </a:ext>
            </a:extLst>
          </p:cNvPr>
          <p:cNvPicPr>
            <a:picLocks noChangeAspect="1"/>
          </p:cNvPicPr>
          <p:nvPr/>
        </p:nvPicPr>
        <p:blipFill>
          <a:blip r:embed="rId2"/>
          <a:stretch>
            <a:fillRect/>
          </a:stretch>
        </p:blipFill>
        <p:spPr>
          <a:xfrm>
            <a:off x="0" y="0"/>
            <a:ext cx="12192000" cy="6069548"/>
          </a:xfrm>
          <a:prstGeom prst="rect">
            <a:avLst/>
          </a:prstGeom>
        </p:spPr>
      </p:pic>
      <p:sp>
        <p:nvSpPr>
          <p:cNvPr id="7" name="TextBox 6">
            <a:extLst>
              <a:ext uri="{FF2B5EF4-FFF2-40B4-BE49-F238E27FC236}">
                <a16:creationId xmlns:a16="http://schemas.microsoft.com/office/drawing/2014/main" id="{04A2D4B3-7BF1-F0FE-7E7A-36CA6CBF0CC6}"/>
              </a:ext>
            </a:extLst>
          </p:cNvPr>
          <p:cNvSpPr txBox="1"/>
          <p:nvPr/>
        </p:nvSpPr>
        <p:spPr>
          <a:xfrm>
            <a:off x="742950" y="6303109"/>
            <a:ext cx="10706099" cy="646331"/>
          </a:xfrm>
          <a:prstGeom prst="rect">
            <a:avLst/>
          </a:prstGeom>
          <a:noFill/>
        </p:spPr>
        <p:txBody>
          <a:bodyPr wrap="square">
            <a:spAutoFit/>
          </a:bodyPr>
          <a:lstStyle/>
          <a:p>
            <a:r>
              <a:rPr lang="en-PH" dirty="0">
                <a:hlinkClick r:id="rId3"/>
              </a:rPr>
              <a:t>https://www.washingtonpost.com/world/2023/08/28/scale-ai-remotasks-philippines-artificial-intelligence/</a:t>
            </a:r>
            <a:endParaRPr lang="en-PH" dirty="0"/>
          </a:p>
          <a:p>
            <a:endParaRPr lang="en-PH" dirty="0"/>
          </a:p>
        </p:txBody>
      </p:sp>
    </p:spTree>
    <p:extLst>
      <p:ext uri="{BB962C8B-B14F-4D97-AF65-F5344CB8AC3E}">
        <p14:creationId xmlns:p14="http://schemas.microsoft.com/office/powerpoint/2010/main" val="4216583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619219-5850-986F-72AC-F913FEE892C2}"/>
              </a:ext>
            </a:extLst>
          </p:cNvPr>
          <p:cNvSpPr>
            <a:spLocks noGrp="1"/>
          </p:cNvSpPr>
          <p:nvPr>
            <p:ph type="title"/>
          </p:nvPr>
        </p:nvSpPr>
        <p:spPr/>
        <p:txBody>
          <a:bodyPr/>
          <a:lstStyle/>
          <a:p>
            <a:r>
              <a:rPr lang="en-US" dirty="0"/>
              <a:t>The human cost of training AI</a:t>
            </a:r>
            <a:endParaRPr lang="en-PH" dirty="0"/>
          </a:p>
        </p:txBody>
      </p:sp>
      <p:pic>
        <p:nvPicPr>
          <p:cNvPr id="4" name="Online Media 3" title="Training AI takes heavy toll on Kenyans working for $2 an hour | 60 Minutes">
            <a:hlinkClick r:id="" action="ppaction://media"/>
            <a:extLst>
              <a:ext uri="{FF2B5EF4-FFF2-40B4-BE49-F238E27FC236}">
                <a16:creationId xmlns:a16="http://schemas.microsoft.com/office/drawing/2014/main" id="{F4E9DD94-76AA-76BD-FC5C-6854B25627CE}"/>
              </a:ext>
            </a:extLst>
          </p:cNvPr>
          <p:cNvPicPr>
            <a:picLocks noRot="1" noChangeAspect="1"/>
          </p:cNvPicPr>
          <p:nvPr>
            <a:videoFile r:link="rId1"/>
          </p:nvPr>
        </p:nvPicPr>
        <p:blipFill>
          <a:blip r:embed="rId3"/>
          <a:stretch>
            <a:fillRect/>
          </a:stretch>
        </p:blipFill>
        <p:spPr>
          <a:xfrm>
            <a:off x="2273000" y="1880316"/>
            <a:ext cx="7646000" cy="4320000"/>
          </a:xfrm>
          <a:prstGeom prst="rect">
            <a:avLst/>
          </a:prstGeom>
        </p:spPr>
      </p:pic>
    </p:spTree>
    <p:extLst>
      <p:ext uri="{BB962C8B-B14F-4D97-AF65-F5344CB8AC3E}">
        <p14:creationId xmlns:p14="http://schemas.microsoft.com/office/powerpoint/2010/main" val="13294842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BFBD78-DBAA-B947-D599-F54B38F114E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EEA8724-E9A4-2BB6-E3AA-81AA17629C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0164" y="3429000"/>
            <a:ext cx="2131792" cy="2525035"/>
          </a:xfrm>
          <a:prstGeom prst="rect">
            <a:avLst/>
          </a:prstGeom>
        </p:spPr>
      </p:pic>
      <p:grpSp>
        <p:nvGrpSpPr>
          <p:cNvPr id="6" name="Group 5">
            <a:extLst>
              <a:ext uri="{FF2B5EF4-FFF2-40B4-BE49-F238E27FC236}">
                <a16:creationId xmlns:a16="http://schemas.microsoft.com/office/drawing/2014/main" id="{1F967EED-DBAD-7E29-37AB-DE5288082D4E}"/>
              </a:ext>
            </a:extLst>
          </p:cNvPr>
          <p:cNvGrpSpPr/>
          <p:nvPr/>
        </p:nvGrpSpPr>
        <p:grpSpPr>
          <a:xfrm>
            <a:off x="2766060" y="640080"/>
            <a:ext cx="7696200" cy="5113020"/>
            <a:chOff x="5516880" y="1402080"/>
            <a:chExt cx="6149340" cy="4556759"/>
          </a:xfrm>
        </p:grpSpPr>
        <p:pic>
          <p:nvPicPr>
            <p:cNvPr id="4" name="Graphic 3" descr="Thought bubble with solid fill">
              <a:extLst>
                <a:ext uri="{FF2B5EF4-FFF2-40B4-BE49-F238E27FC236}">
                  <a16:creationId xmlns:a16="http://schemas.microsoft.com/office/drawing/2014/main" id="{30DCC440-9C99-A4EB-5B47-832F63C684D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16880" y="1402080"/>
              <a:ext cx="6149340" cy="4556759"/>
            </a:xfrm>
            <a:prstGeom prst="rect">
              <a:avLst/>
            </a:prstGeom>
          </p:spPr>
        </p:pic>
        <p:sp>
          <p:nvSpPr>
            <p:cNvPr id="5" name="TextBox 4">
              <a:extLst>
                <a:ext uri="{FF2B5EF4-FFF2-40B4-BE49-F238E27FC236}">
                  <a16:creationId xmlns:a16="http://schemas.microsoft.com/office/drawing/2014/main" id="{1DACECA1-00B2-4F36-4072-834340CC4CC8}"/>
                </a:ext>
              </a:extLst>
            </p:cNvPr>
            <p:cNvSpPr txBox="1"/>
            <p:nvPr/>
          </p:nvSpPr>
          <p:spPr>
            <a:xfrm>
              <a:off x="6801366" y="2779097"/>
              <a:ext cx="4054259" cy="960024"/>
            </a:xfrm>
            <a:prstGeom prst="rect">
              <a:avLst/>
            </a:prstGeom>
            <a:noFill/>
          </p:spPr>
          <p:txBody>
            <a:bodyPr wrap="square" rtlCol="0">
              <a:spAutoFit/>
            </a:bodyPr>
            <a:lstStyle/>
            <a:p>
              <a:r>
                <a:rPr lang="en-PH" sz="3200" dirty="0">
                  <a:solidFill>
                    <a:schemeClr val="bg1"/>
                  </a:solidFill>
                </a:rPr>
                <a:t>If the data is unlabeled, how will the model learn?</a:t>
              </a:r>
            </a:p>
          </p:txBody>
        </p:sp>
      </p:grpSp>
    </p:spTree>
    <p:extLst>
      <p:ext uri="{BB962C8B-B14F-4D97-AF65-F5344CB8AC3E}">
        <p14:creationId xmlns:p14="http://schemas.microsoft.com/office/powerpoint/2010/main" val="4155128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C602A4B-2F7D-7F75-8849-4DB24AE577F8}"/>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8484174F-98FB-CD30-9A1B-6B296D577E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1408" y="1874731"/>
            <a:ext cx="1039417" cy="1002946"/>
          </a:xfrm>
          <a:prstGeom prst="rect">
            <a:avLst/>
          </a:prstGeom>
        </p:spPr>
      </p:pic>
      <p:pic>
        <p:nvPicPr>
          <p:cNvPr id="33" name="Picture 32">
            <a:extLst>
              <a:ext uri="{FF2B5EF4-FFF2-40B4-BE49-F238E27FC236}">
                <a16:creationId xmlns:a16="http://schemas.microsoft.com/office/drawing/2014/main" id="{0DEB9FB7-3251-9BEB-3373-3FAEE30B81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992544DD-F9CF-2910-3CD4-ACE68FAB340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4959" y="1735835"/>
            <a:ext cx="1141842" cy="1141842"/>
          </a:xfrm>
          <a:prstGeom prst="rect">
            <a:avLst/>
          </a:prstGeom>
        </p:spPr>
      </p:pic>
      <p:pic>
        <p:nvPicPr>
          <p:cNvPr id="35" name="Picture 34">
            <a:extLst>
              <a:ext uri="{FF2B5EF4-FFF2-40B4-BE49-F238E27FC236}">
                <a16:creationId xmlns:a16="http://schemas.microsoft.com/office/drawing/2014/main" id="{2A26A015-310B-57ED-CC56-9A848091E62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DF025E64-80A3-E1F7-8F23-3A6B8D41DB3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11408" y="225680"/>
            <a:ext cx="996895" cy="936737"/>
          </a:xfrm>
          <a:prstGeom prst="rect">
            <a:avLst/>
          </a:prstGeom>
        </p:spPr>
      </p:pic>
      <p:sp>
        <p:nvSpPr>
          <p:cNvPr id="2" name="Title 1">
            <a:extLst>
              <a:ext uri="{FF2B5EF4-FFF2-40B4-BE49-F238E27FC236}">
                <a16:creationId xmlns:a16="http://schemas.microsoft.com/office/drawing/2014/main" id="{7CCA8433-76CC-00E2-5E1A-74209A05F2B0}"/>
              </a:ext>
            </a:extLst>
          </p:cNvPr>
          <p:cNvSpPr txBox="1">
            <a:spLocks/>
          </p:cNvSpPr>
          <p:nvPr/>
        </p:nvSpPr>
        <p:spPr>
          <a:xfrm>
            <a:off x="1524000" y="3868903"/>
            <a:ext cx="9144000" cy="126914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For example, if we have an </a:t>
            </a:r>
            <a:r>
              <a:rPr lang="en-PH" sz="2500" b="1" dirty="0"/>
              <a:t>unlabeled dataset </a:t>
            </a:r>
            <a:r>
              <a:rPr lang="en-PH" sz="2500" dirty="0"/>
              <a:t>of images of animals and we would like train a model that classifies if an animal is a </a:t>
            </a:r>
            <a:r>
              <a:rPr lang="en-PH" sz="2500" b="1" dirty="0"/>
              <a:t>bird, a reptile</a:t>
            </a:r>
            <a:r>
              <a:rPr lang="en-PH" sz="2500" dirty="0"/>
              <a:t> or a </a:t>
            </a:r>
            <a:r>
              <a:rPr lang="en-PH" sz="2500" b="1" dirty="0"/>
              <a:t>mammal</a:t>
            </a:r>
          </a:p>
        </p:txBody>
      </p:sp>
      <p:pic>
        <p:nvPicPr>
          <p:cNvPr id="3" name="Picture 2" descr="A cartoon of a green lizard&#10;&#10;AI-generated content may be incorrect.">
            <a:extLst>
              <a:ext uri="{FF2B5EF4-FFF2-40B4-BE49-F238E27FC236}">
                <a16:creationId xmlns:a16="http://schemas.microsoft.com/office/drawing/2014/main" id="{DB85395A-0452-2EF8-A51D-EBD1BCE8CE74}"/>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4CF3EDEC-706D-649F-3B46-AC15EE1F6D31}"/>
              </a:ext>
            </a:extLst>
          </p:cNvPr>
          <p:cNvPicPr>
            <a:picLocks noChangeAspect="1"/>
          </p:cNvPicPr>
          <p:nvPr/>
        </p:nvPicPr>
        <p:blipFill>
          <a:blip r:embed="rId8"/>
          <a:stretch>
            <a:fillRect/>
          </a:stretch>
        </p:blipFill>
        <p:spPr>
          <a:xfrm>
            <a:off x="4535988" y="442417"/>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FAA648BB-1678-1578-E848-797BB9AB3A7E}"/>
              </a:ext>
            </a:extLst>
          </p:cNvPr>
          <p:cNvPicPr>
            <a:picLocks noChangeAspect="1"/>
          </p:cNvPicPr>
          <p:nvPr/>
        </p:nvPicPr>
        <p:blipFill>
          <a:blip r:embed="rId9"/>
          <a:srcRect b="6547"/>
          <a:stretch>
            <a:fillRect/>
          </a:stretch>
        </p:blipFill>
        <p:spPr>
          <a:xfrm>
            <a:off x="8342123" y="1549099"/>
            <a:ext cx="846936" cy="1440000"/>
          </a:xfrm>
          <a:prstGeom prst="rect">
            <a:avLst/>
          </a:prstGeom>
        </p:spPr>
      </p:pic>
    </p:spTree>
    <p:extLst>
      <p:ext uri="{BB962C8B-B14F-4D97-AF65-F5344CB8AC3E}">
        <p14:creationId xmlns:p14="http://schemas.microsoft.com/office/powerpoint/2010/main" val="775300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500"/>
                                        <p:tgtEl>
                                          <p:spTgt spid="3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32"/>
                                        </p:tgtEl>
                                        <p:attrNameLst>
                                          <p:attrName>style.visibility</p:attrName>
                                        </p:attrNameLst>
                                      </p:cBhvr>
                                      <p:to>
                                        <p:strVal val="visible"/>
                                      </p:to>
                                    </p:set>
                                    <p:animEffect transition="in" filter="fade">
                                      <p:cBhvr>
                                        <p:cTn id="23" dur="500"/>
                                        <p:tgtEl>
                                          <p:spTgt spid="32"/>
                                        </p:tgtEl>
                                      </p:cBhvr>
                                    </p:animEffect>
                                  </p:childTnLst>
                                </p:cTn>
                              </p:par>
                            </p:childTnLst>
                          </p:cTn>
                        </p:par>
                        <p:par>
                          <p:cTn id="24" fill="hold">
                            <p:stCondLst>
                              <p:cond delay="2500"/>
                            </p:stCondLst>
                            <p:childTnLst>
                              <p:par>
                                <p:cTn id="25" presetID="10" presetClass="entr" presetSubtype="0" fill="hold"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500"/>
                                        <p:tgtEl>
                                          <p:spTgt spid="3"/>
                                        </p:tgtEl>
                                      </p:cBhvr>
                                    </p:animEffect>
                                  </p:childTnLst>
                                </p:cTn>
                              </p:par>
                            </p:childTnLst>
                          </p:cTn>
                        </p:par>
                        <p:par>
                          <p:cTn id="28" fill="hold">
                            <p:stCondLst>
                              <p:cond delay="3000"/>
                            </p:stCondLst>
                            <p:childTnLst>
                              <p:par>
                                <p:cTn id="29" presetID="10" presetClass="entr" presetSubtype="0" fill="hold"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fade">
                                      <p:cBhvr>
                                        <p:cTn id="31" dur="500"/>
                                        <p:tgtEl>
                                          <p:spTgt spid="34"/>
                                        </p:tgtEl>
                                      </p:cBhvr>
                                    </p:animEffect>
                                  </p:childTnLst>
                                </p:cTn>
                              </p:par>
                            </p:childTnLst>
                          </p:cTn>
                        </p:par>
                        <p:par>
                          <p:cTn id="32" fill="hold">
                            <p:stCondLst>
                              <p:cond delay="3500"/>
                            </p:stCondLst>
                            <p:childTnLst>
                              <p:par>
                                <p:cTn id="33" presetID="10" presetClass="entr" presetSubtype="0"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B7D701C-ADFF-9770-3FC7-7673E85B039C}"/>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7CD0783C-854D-D6CC-5E83-8152E56762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1408" y="1874731"/>
            <a:ext cx="1039417" cy="1002946"/>
          </a:xfrm>
          <a:prstGeom prst="rect">
            <a:avLst/>
          </a:prstGeom>
        </p:spPr>
      </p:pic>
      <p:pic>
        <p:nvPicPr>
          <p:cNvPr id="33" name="Picture 32">
            <a:extLst>
              <a:ext uri="{FF2B5EF4-FFF2-40B4-BE49-F238E27FC236}">
                <a16:creationId xmlns:a16="http://schemas.microsoft.com/office/drawing/2014/main" id="{903C67B2-CC98-D73B-9F3D-E045FDC769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AE9447CD-F447-7527-F4AE-F41096E15F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4959" y="1735835"/>
            <a:ext cx="1141842" cy="1141842"/>
          </a:xfrm>
          <a:prstGeom prst="rect">
            <a:avLst/>
          </a:prstGeom>
        </p:spPr>
      </p:pic>
      <p:pic>
        <p:nvPicPr>
          <p:cNvPr id="35" name="Picture 34">
            <a:extLst>
              <a:ext uri="{FF2B5EF4-FFF2-40B4-BE49-F238E27FC236}">
                <a16:creationId xmlns:a16="http://schemas.microsoft.com/office/drawing/2014/main" id="{6216FB51-CBAB-6026-EFD3-A9E9DC4192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628D8603-324F-B901-D8AF-A509253BA0F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11408" y="225680"/>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A7914BE7-AFA0-FA9B-8B57-52E58B3BEE5A}"/>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E43DECCD-FC52-C458-3A78-611AD7D1F8B2}"/>
              </a:ext>
            </a:extLst>
          </p:cNvPr>
          <p:cNvPicPr>
            <a:picLocks noChangeAspect="1"/>
          </p:cNvPicPr>
          <p:nvPr/>
        </p:nvPicPr>
        <p:blipFill>
          <a:blip r:embed="rId8"/>
          <a:stretch>
            <a:fillRect/>
          </a:stretch>
        </p:blipFill>
        <p:spPr>
          <a:xfrm>
            <a:off x="4535988" y="442417"/>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82EAF34D-44F2-B16B-FF1E-999D90F43290}"/>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7" name="Title 1">
            <a:extLst>
              <a:ext uri="{FF2B5EF4-FFF2-40B4-BE49-F238E27FC236}">
                <a16:creationId xmlns:a16="http://schemas.microsoft.com/office/drawing/2014/main" id="{D127E01D-1F8C-1B2A-1BDD-03F27A3CB2F5}"/>
              </a:ext>
            </a:extLst>
          </p:cNvPr>
          <p:cNvSpPr txBox="1">
            <a:spLocks/>
          </p:cNvSpPr>
          <p:nvPr/>
        </p:nvSpPr>
        <p:spPr>
          <a:xfrm>
            <a:off x="1523554" y="4770120"/>
            <a:ext cx="9144000"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Since our data is unlabeled and we do not have a way of knowing what class they belong to..</a:t>
            </a:r>
          </a:p>
        </p:txBody>
      </p:sp>
    </p:spTree>
    <p:extLst>
      <p:ext uri="{BB962C8B-B14F-4D97-AF65-F5344CB8AC3E}">
        <p14:creationId xmlns:p14="http://schemas.microsoft.com/office/powerpoint/2010/main" val="761252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DBD140F-F776-0CC8-9BBF-356DA999C811}"/>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AA260AFD-1EA9-21B3-E4DD-CBA5BA0FD1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1408" y="1874731"/>
            <a:ext cx="1039417" cy="1002946"/>
          </a:xfrm>
          <a:prstGeom prst="rect">
            <a:avLst/>
          </a:prstGeom>
        </p:spPr>
      </p:pic>
      <p:pic>
        <p:nvPicPr>
          <p:cNvPr id="33" name="Picture 32">
            <a:extLst>
              <a:ext uri="{FF2B5EF4-FFF2-40B4-BE49-F238E27FC236}">
                <a16:creationId xmlns:a16="http://schemas.microsoft.com/office/drawing/2014/main" id="{40F0ECD7-1E6D-DA6B-C8F4-E79DD0E894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A3D7F497-326C-5144-51CD-9FFC6AD3BC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4959" y="1735835"/>
            <a:ext cx="1141842" cy="1141842"/>
          </a:xfrm>
          <a:prstGeom prst="rect">
            <a:avLst/>
          </a:prstGeom>
        </p:spPr>
      </p:pic>
      <p:pic>
        <p:nvPicPr>
          <p:cNvPr id="35" name="Picture 34">
            <a:extLst>
              <a:ext uri="{FF2B5EF4-FFF2-40B4-BE49-F238E27FC236}">
                <a16:creationId xmlns:a16="http://schemas.microsoft.com/office/drawing/2014/main" id="{6DFBD335-BE46-965A-BB91-40AAB57916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8FB9380E-668C-0469-8F9D-40B63AFBBD3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11408" y="225680"/>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EC2BE3DA-6DE4-092E-9A69-31195366706A}"/>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A56AA818-C0D1-5E54-E894-B520FA6EE349}"/>
              </a:ext>
            </a:extLst>
          </p:cNvPr>
          <p:cNvPicPr>
            <a:picLocks noChangeAspect="1"/>
          </p:cNvPicPr>
          <p:nvPr/>
        </p:nvPicPr>
        <p:blipFill>
          <a:blip r:embed="rId8"/>
          <a:stretch>
            <a:fillRect/>
          </a:stretch>
        </p:blipFill>
        <p:spPr>
          <a:xfrm>
            <a:off x="4535988" y="442417"/>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78E753F2-8D2D-E6C1-5390-C0E4DB139AF4}"/>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7" name="Title 1">
            <a:extLst>
              <a:ext uri="{FF2B5EF4-FFF2-40B4-BE49-F238E27FC236}">
                <a16:creationId xmlns:a16="http://schemas.microsoft.com/office/drawing/2014/main" id="{AE23D722-0D76-DBBA-742B-1C7DF43BCFC9}"/>
              </a:ext>
            </a:extLst>
          </p:cNvPr>
          <p:cNvSpPr txBox="1">
            <a:spLocks/>
          </p:cNvSpPr>
          <p:nvPr/>
        </p:nvSpPr>
        <p:spPr>
          <a:xfrm>
            <a:off x="1823107" y="4770120"/>
            <a:ext cx="8544894"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We could start by </a:t>
            </a:r>
            <a:r>
              <a:rPr lang="en-PH" sz="2500" b="1" dirty="0">
                <a:solidFill>
                  <a:srgbClr val="00B050"/>
                </a:solidFill>
              </a:rPr>
              <a:t>finding features </a:t>
            </a:r>
            <a:r>
              <a:rPr lang="en-PH" sz="2500" dirty="0"/>
              <a:t>that the animals may have in common.</a:t>
            </a:r>
          </a:p>
        </p:txBody>
      </p:sp>
    </p:spTree>
    <p:extLst>
      <p:ext uri="{BB962C8B-B14F-4D97-AF65-F5344CB8AC3E}">
        <p14:creationId xmlns:p14="http://schemas.microsoft.com/office/powerpoint/2010/main" val="2754913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8570502-F09A-D044-BA11-F03DCE99A215}"/>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D62E961E-DD01-A5B0-F452-6648AEBF19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1408" y="1874731"/>
            <a:ext cx="1039417" cy="1002946"/>
          </a:xfrm>
          <a:prstGeom prst="rect">
            <a:avLst/>
          </a:prstGeom>
        </p:spPr>
      </p:pic>
      <p:pic>
        <p:nvPicPr>
          <p:cNvPr id="33" name="Picture 32">
            <a:extLst>
              <a:ext uri="{FF2B5EF4-FFF2-40B4-BE49-F238E27FC236}">
                <a16:creationId xmlns:a16="http://schemas.microsoft.com/office/drawing/2014/main" id="{BB86D2AF-CE37-F65B-FEE5-BC6DC5C3AF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0BDB9848-C381-9C28-89D1-A5F2A82A60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4959" y="1735835"/>
            <a:ext cx="1141842" cy="1141842"/>
          </a:xfrm>
          <a:prstGeom prst="rect">
            <a:avLst/>
          </a:prstGeom>
        </p:spPr>
      </p:pic>
      <p:pic>
        <p:nvPicPr>
          <p:cNvPr id="35" name="Picture 34">
            <a:extLst>
              <a:ext uri="{FF2B5EF4-FFF2-40B4-BE49-F238E27FC236}">
                <a16:creationId xmlns:a16="http://schemas.microsoft.com/office/drawing/2014/main" id="{3D45FDB3-D6C9-7094-270D-C9E622C5A3A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46823B10-36ED-B15B-3A22-9DE5ACF0D3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11408" y="225680"/>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75B21D5D-50B1-DE71-0329-E5DCB9D8B315}"/>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F757A129-88EF-2558-E02D-6727A3D29710}"/>
              </a:ext>
            </a:extLst>
          </p:cNvPr>
          <p:cNvPicPr>
            <a:picLocks noChangeAspect="1"/>
          </p:cNvPicPr>
          <p:nvPr/>
        </p:nvPicPr>
        <p:blipFill>
          <a:blip r:embed="rId8"/>
          <a:stretch>
            <a:fillRect/>
          </a:stretch>
        </p:blipFill>
        <p:spPr>
          <a:xfrm>
            <a:off x="4535988" y="442417"/>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F34EF7CD-0A6B-B21A-4086-1FDDC5228F88}"/>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7" name="Title 1">
            <a:extLst>
              <a:ext uri="{FF2B5EF4-FFF2-40B4-BE49-F238E27FC236}">
                <a16:creationId xmlns:a16="http://schemas.microsoft.com/office/drawing/2014/main" id="{9F88B315-A278-4A01-C73C-13F582C58443}"/>
              </a:ext>
            </a:extLst>
          </p:cNvPr>
          <p:cNvSpPr txBox="1">
            <a:spLocks/>
          </p:cNvSpPr>
          <p:nvPr/>
        </p:nvSpPr>
        <p:spPr>
          <a:xfrm>
            <a:off x="1523554" y="4389120"/>
            <a:ext cx="9449246"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For example, since all birds have </a:t>
            </a:r>
            <a:r>
              <a:rPr lang="en-PH" sz="2500" b="1" dirty="0"/>
              <a:t>beaks</a:t>
            </a:r>
            <a:r>
              <a:rPr lang="en-PH" sz="2500" dirty="0"/>
              <a:t> and </a:t>
            </a:r>
            <a:r>
              <a:rPr lang="en-PH" sz="2500" b="1" dirty="0"/>
              <a:t>feathers</a:t>
            </a:r>
            <a:r>
              <a:rPr lang="en-PH" sz="2500" dirty="0"/>
              <a:t>, we can start looking at each image and see if some images have beaks and feathers. </a:t>
            </a:r>
          </a:p>
        </p:txBody>
      </p:sp>
    </p:spTree>
    <p:extLst>
      <p:ext uri="{BB962C8B-B14F-4D97-AF65-F5344CB8AC3E}">
        <p14:creationId xmlns:p14="http://schemas.microsoft.com/office/powerpoint/2010/main" val="8034516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08B01CE-109D-27D8-8ECA-592EDFE48FC2}"/>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956BD970-B90F-7E47-F878-D3945A6B5A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11408" y="1874731"/>
            <a:ext cx="1039417" cy="1002946"/>
          </a:xfrm>
          <a:prstGeom prst="rect">
            <a:avLst/>
          </a:prstGeom>
        </p:spPr>
      </p:pic>
      <p:pic>
        <p:nvPicPr>
          <p:cNvPr id="33" name="Picture 32">
            <a:extLst>
              <a:ext uri="{FF2B5EF4-FFF2-40B4-BE49-F238E27FC236}">
                <a16:creationId xmlns:a16="http://schemas.microsoft.com/office/drawing/2014/main" id="{46C2F7B7-D9C5-C65E-BA76-9C96E1ED62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205DCF4F-4586-C977-944A-6E9586B684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14959" y="1735835"/>
            <a:ext cx="1141842" cy="1141842"/>
          </a:xfrm>
          <a:prstGeom prst="rect">
            <a:avLst/>
          </a:prstGeom>
        </p:spPr>
      </p:pic>
      <p:pic>
        <p:nvPicPr>
          <p:cNvPr id="35" name="Picture 34">
            <a:extLst>
              <a:ext uri="{FF2B5EF4-FFF2-40B4-BE49-F238E27FC236}">
                <a16:creationId xmlns:a16="http://schemas.microsoft.com/office/drawing/2014/main" id="{91D01898-D936-5E8F-15EF-1448BABF821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EC950196-88EE-6DCB-CF75-04122AFCCD8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11408" y="225680"/>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8A1153DB-B36C-37FA-9DCE-58FADB8486D9}"/>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A91FF88A-C8C5-D867-95ED-34C659F4B5EB}"/>
              </a:ext>
            </a:extLst>
          </p:cNvPr>
          <p:cNvPicPr>
            <a:picLocks noChangeAspect="1"/>
          </p:cNvPicPr>
          <p:nvPr/>
        </p:nvPicPr>
        <p:blipFill>
          <a:blip r:embed="rId8"/>
          <a:stretch>
            <a:fillRect/>
          </a:stretch>
        </p:blipFill>
        <p:spPr>
          <a:xfrm>
            <a:off x="4535988" y="442417"/>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2B1B5EB2-7A4C-3F13-019A-01D3B2C44F05}"/>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7" name="Title 1">
            <a:extLst>
              <a:ext uri="{FF2B5EF4-FFF2-40B4-BE49-F238E27FC236}">
                <a16:creationId xmlns:a16="http://schemas.microsoft.com/office/drawing/2014/main" id="{B56572EA-96F4-BE2C-3BA2-2636E05978D6}"/>
              </a:ext>
            </a:extLst>
          </p:cNvPr>
          <p:cNvSpPr txBox="1">
            <a:spLocks/>
          </p:cNvSpPr>
          <p:nvPr/>
        </p:nvSpPr>
        <p:spPr>
          <a:xfrm>
            <a:off x="2430111" y="4389120"/>
            <a:ext cx="7330886"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If an image have these features, we group them together </a:t>
            </a:r>
          </a:p>
        </p:txBody>
      </p:sp>
    </p:spTree>
    <p:extLst>
      <p:ext uri="{BB962C8B-B14F-4D97-AF65-F5344CB8AC3E}">
        <p14:creationId xmlns:p14="http://schemas.microsoft.com/office/powerpoint/2010/main" val="38421233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1A29EBA-2D9B-244B-C947-FD36C1DDAAC6}"/>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1C41244E-F6E1-0D0D-ACB5-B601E12F28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EAE329D0-F7A7-9498-D88F-E5D66BBB7D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D4449FD0-7E08-1E45-ADD1-C3197BBD4B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A8A0D8A6-E00F-226A-5B84-7EA18D468F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29E5CFF0-07A8-A0B7-2056-50EF9AF8FB6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0FEA09C6-F454-2B63-B3AD-E30500131AC1}"/>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CAA928E0-82BE-923A-CE74-7BDAD9A39DF9}"/>
              </a:ext>
            </a:extLst>
          </p:cNvPr>
          <p:cNvPicPr>
            <a:picLocks noChangeAspect="1"/>
          </p:cNvPicPr>
          <p:nvPr/>
        </p:nvPicPr>
        <p:blipFill>
          <a:blip r:embed="rId8"/>
          <a:stretch>
            <a:fillRect/>
          </a:stretch>
        </p:blipFill>
        <p:spPr>
          <a:xfrm>
            <a:off x="4535988" y="442417"/>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B2126E0C-763F-DD6D-0579-0D635D5E9A3D}"/>
              </a:ext>
            </a:extLst>
          </p:cNvPr>
          <p:cNvPicPr>
            <a:picLocks noChangeAspect="1"/>
          </p:cNvPicPr>
          <p:nvPr/>
        </p:nvPicPr>
        <p:blipFill>
          <a:blip r:embed="rId9"/>
          <a:srcRect b="6547"/>
          <a:stretch>
            <a:fillRect/>
          </a:stretch>
        </p:blipFill>
        <p:spPr>
          <a:xfrm>
            <a:off x="8342123" y="1549099"/>
            <a:ext cx="846936" cy="1440000"/>
          </a:xfrm>
          <a:prstGeom prst="rect">
            <a:avLst/>
          </a:prstGeom>
        </p:spPr>
      </p:pic>
    </p:spTree>
    <p:extLst>
      <p:ext uri="{BB962C8B-B14F-4D97-AF65-F5344CB8AC3E}">
        <p14:creationId xmlns:p14="http://schemas.microsoft.com/office/powerpoint/2010/main" val="3181295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4EFD6-421F-F3A5-65F6-641E4905BD2D}"/>
              </a:ext>
            </a:extLst>
          </p:cNvPr>
          <p:cNvSpPr>
            <a:spLocks noGrp="1"/>
          </p:cNvSpPr>
          <p:nvPr>
            <p:ph type="title"/>
          </p:nvPr>
        </p:nvSpPr>
        <p:spPr/>
        <p:txBody>
          <a:bodyPr/>
          <a:lstStyle/>
          <a:p>
            <a:r>
              <a:rPr lang="en-PH" dirty="0"/>
              <a:t>Outline</a:t>
            </a:r>
          </a:p>
        </p:txBody>
      </p:sp>
      <p:sp>
        <p:nvSpPr>
          <p:cNvPr id="3" name="Content Placeholder 2">
            <a:extLst>
              <a:ext uri="{FF2B5EF4-FFF2-40B4-BE49-F238E27FC236}">
                <a16:creationId xmlns:a16="http://schemas.microsoft.com/office/drawing/2014/main" id="{F2FB349A-24A8-25DB-3807-B1004D593622}"/>
              </a:ext>
            </a:extLst>
          </p:cNvPr>
          <p:cNvSpPr>
            <a:spLocks noGrp="1"/>
          </p:cNvSpPr>
          <p:nvPr>
            <p:ph idx="1"/>
          </p:nvPr>
        </p:nvSpPr>
        <p:spPr>
          <a:xfrm>
            <a:off x="838200" y="2056369"/>
            <a:ext cx="10515600" cy="3975262"/>
          </a:xfrm>
        </p:spPr>
        <p:txBody>
          <a:bodyPr>
            <a:noAutofit/>
          </a:bodyPr>
          <a:lstStyle/>
          <a:p>
            <a:pPr algn="l">
              <a:buFont typeface="Wingdings" pitchFamily="2" charset="2"/>
              <a:buChar char="Ø"/>
            </a:pPr>
            <a:r>
              <a:rPr lang="en-US" sz="3500" b="1" dirty="0">
                <a:solidFill>
                  <a:schemeClr val="bg2">
                    <a:lumMod val="90000"/>
                  </a:schemeClr>
                </a:solidFill>
              </a:rPr>
              <a:t> </a:t>
            </a:r>
            <a:r>
              <a:rPr lang="en-US" sz="3500" b="1" dirty="0"/>
              <a:t>Supervised vs Unsupervised Learning</a:t>
            </a:r>
          </a:p>
          <a:p>
            <a:pPr algn="l">
              <a:buFont typeface="Wingdings" pitchFamily="2" charset="2"/>
              <a:buChar char="Ø"/>
            </a:pPr>
            <a:r>
              <a:rPr lang="en-US" sz="3500" b="1" dirty="0">
                <a:solidFill>
                  <a:schemeClr val="bg2">
                    <a:lumMod val="90000"/>
                  </a:schemeClr>
                </a:solidFill>
              </a:rPr>
              <a:t> How unsupervised Learning works</a:t>
            </a:r>
          </a:p>
          <a:p>
            <a:pPr algn="l">
              <a:buFont typeface="Wingdings" pitchFamily="2" charset="2"/>
              <a:buChar char="Ø"/>
            </a:pPr>
            <a:r>
              <a:rPr lang="en-US" sz="3500" b="1" dirty="0">
                <a:solidFill>
                  <a:schemeClr val="bg2">
                    <a:lumMod val="90000"/>
                  </a:schemeClr>
                </a:solidFill>
              </a:rPr>
              <a:t> Approaches of Unsupervised Learning</a:t>
            </a:r>
          </a:p>
          <a:p>
            <a:pPr algn="l">
              <a:buFont typeface="Wingdings" pitchFamily="2" charset="2"/>
              <a:buChar char="Ø"/>
            </a:pPr>
            <a:r>
              <a:rPr lang="en-US" sz="3500" b="1" dirty="0">
                <a:solidFill>
                  <a:schemeClr val="bg2">
                    <a:lumMod val="90000"/>
                  </a:schemeClr>
                </a:solidFill>
              </a:rPr>
              <a:t> Types of unsupervised problems</a:t>
            </a:r>
          </a:p>
        </p:txBody>
      </p:sp>
    </p:spTree>
    <p:extLst>
      <p:ext uri="{BB962C8B-B14F-4D97-AF65-F5344CB8AC3E}">
        <p14:creationId xmlns:p14="http://schemas.microsoft.com/office/powerpoint/2010/main" val="21290526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F9D17A5F-2402-E4E0-1C9A-61D48EE876C7}"/>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F7B6A2CE-4EC5-B2B4-7966-F94C7D9461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F866AAA5-1B0A-C1C3-7240-9459C1C2D1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8E79C2F4-6BAA-A1B7-1585-B11AFA3B87A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39A23B4D-8C03-D553-13E9-D327201E6B2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1BA9628E-5C77-CF8A-929F-FB516D172B4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E80BF6F8-C933-B30E-42C2-F305B02E3DE5}"/>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66C62A5E-194C-85C9-9046-4ABE3B4CEF4C}"/>
              </a:ext>
            </a:extLst>
          </p:cNvPr>
          <p:cNvPicPr>
            <a:picLocks noChangeAspect="1"/>
          </p:cNvPicPr>
          <p:nvPr/>
        </p:nvPicPr>
        <p:blipFill>
          <a:blip r:embed="rId8"/>
          <a:stretch>
            <a:fillRect/>
          </a:stretch>
        </p:blipFill>
        <p:spPr>
          <a:xfrm>
            <a:off x="4535988" y="442417"/>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0CC11875-9C83-298B-965C-A739C0DC3563}"/>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2" name="Title 1">
            <a:extLst>
              <a:ext uri="{FF2B5EF4-FFF2-40B4-BE49-F238E27FC236}">
                <a16:creationId xmlns:a16="http://schemas.microsoft.com/office/drawing/2014/main" id="{020FFE8A-0CD2-B5E3-9875-B19124307A9B}"/>
              </a:ext>
            </a:extLst>
          </p:cNvPr>
          <p:cNvSpPr txBox="1">
            <a:spLocks/>
          </p:cNvSpPr>
          <p:nvPr/>
        </p:nvSpPr>
        <p:spPr>
          <a:xfrm>
            <a:off x="2430111" y="4389120"/>
            <a:ext cx="7330886"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Next, since reptiles have </a:t>
            </a:r>
            <a:r>
              <a:rPr lang="en-PH" sz="2500" b="1" dirty="0"/>
              <a:t>scales</a:t>
            </a:r>
            <a:r>
              <a:rPr lang="en-PH" sz="2500" dirty="0"/>
              <a:t>, we look at each image and check if they have this feature.</a:t>
            </a:r>
          </a:p>
        </p:txBody>
      </p:sp>
    </p:spTree>
    <p:extLst>
      <p:ext uri="{BB962C8B-B14F-4D97-AF65-F5344CB8AC3E}">
        <p14:creationId xmlns:p14="http://schemas.microsoft.com/office/powerpoint/2010/main" val="39525674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17DC36BA-2C3E-4223-0794-3B8EFFCA4EFC}"/>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9F653B10-7E1E-2D06-E402-DE735EAFD7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10AFE952-740D-A7D8-6543-041F0E1B71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BE1E7C9F-2BE8-0115-C862-F58DF17CCA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715AF1B9-141C-4E4D-8E55-C6B4E7EB65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3D4B3CBD-027B-9C53-DBB4-8A919353206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855CBD5C-AA85-8F3B-0710-456AA4B24C05}"/>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DC3630BB-9B14-778D-1A4A-CD59FF86B11B}"/>
              </a:ext>
            </a:extLst>
          </p:cNvPr>
          <p:cNvPicPr>
            <a:picLocks noChangeAspect="1"/>
          </p:cNvPicPr>
          <p:nvPr/>
        </p:nvPicPr>
        <p:blipFill>
          <a:blip r:embed="rId8"/>
          <a:stretch>
            <a:fillRect/>
          </a:stretch>
        </p:blipFill>
        <p:spPr>
          <a:xfrm>
            <a:off x="4535988" y="442417"/>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8CD0C76D-822F-97F4-F5E1-5BE3CD62927E}"/>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2" name="Title 1">
            <a:extLst>
              <a:ext uri="{FF2B5EF4-FFF2-40B4-BE49-F238E27FC236}">
                <a16:creationId xmlns:a16="http://schemas.microsoft.com/office/drawing/2014/main" id="{B3DAE3D5-DE07-D3CB-0484-36EBFCDA9B96}"/>
              </a:ext>
            </a:extLst>
          </p:cNvPr>
          <p:cNvSpPr txBox="1">
            <a:spLocks/>
          </p:cNvSpPr>
          <p:nvPr/>
        </p:nvSpPr>
        <p:spPr>
          <a:xfrm>
            <a:off x="2430111" y="4389120"/>
            <a:ext cx="7330886"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If an image have this feature, we group them together </a:t>
            </a:r>
          </a:p>
        </p:txBody>
      </p:sp>
    </p:spTree>
    <p:extLst>
      <p:ext uri="{BB962C8B-B14F-4D97-AF65-F5344CB8AC3E}">
        <p14:creationId xmlns:p14="http://schemas.microsoft.com/office/powerpoint/2010/main" val="12360189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9A4F746C-B8B9-796E-D939-FB203756DB26}"/>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EFD0DAD0-1518-A833-46EF-43F47B0E8D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FAACB3BE-2659-7B44-BB84-76E8668D2A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4C92B0B1-1F12-455C-7AEA-3D1C60CECBE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1E626880-5FC2-D430-B5D2-E4398B596B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923835EB-C52A-B9F4-6F5D-61B024794D5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5485CD1F-D47A-4C62-859E-8BBD67289051}"/>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0B5E75CF-A527-7050-8897-7D9381F62245}"/>
              </a:ext>
            </a:extLst>
          </p:cNvPr>
          <p:cNvPicPr>
            <a:picLocks noChangeAspect="1"/>
          </p:cNvPicPr>
          <p:nvPr/>
        </p:nvPicPr>
        <p:blipFill>
          <a:blip r:embed="rId8"/>
          <a:stretch>
            <a:fillRect/>
          </a:stretch>
        </p:blipFill>
        <p:spPr>
          <a:xfrm>
            <a:off x="5976168" y="2016204"/>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C28F99ED-20E7-E120-BD15-122AB69479B0}"/>
              </a:ext>
            </a:extLst>
          </p:cNvPr>
          <p:cNvPicPr>
            <a:picLocks noChangeAspect="1"/>
          </p:cNvPicPr>
          <p:nvPr/>
        </p:nvPicPr>
        <p:blipFill>
          <a:blip r:embed="rId9"/>
          <a:srcRect b="6547"/>
          <a:stretch>
            <a:fillRect/>
          </a:stretch>
        </p:blipFill>
        <p:spPr>
          <a:xfrm>
            <a:off x="8342123" y="1549099"/>
            <a:ext cx="846936" cy="1440000"/>
          </a:xfrm>
          <a:prstGeom prst="rect">
            <a:avLst/>
          </a:prstGeom>
        </p:spPr>
      </p:pic>
    </p:spTree>
    <p:extLst>
      <p:ext uri="{BB962C8B-B14F-4D97-AF65-F5344CB8AC3E}">
        <p14:creationId xmlns:p14="http://schemas.microsoft.com/office/powerpoint/2010/main" val="10823772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A50FE73E-5D59-6E66-056B-B12955D06BE3}"/>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89A23022-84A5-2F9B-EAB8-8571E78995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A6072214-D2EF-1D03-3D53-6644DC0117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09F39971-883D-8ED2-9A7D-BBE361DD33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3CFB1540-6559-2F9B-58D8-F8AD979054B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43514227-2A48-0AE8-8613-8252EC7A668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46E0E4F2-4551-2CF7-FD59-DFCE348D3C9D}"/>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6DF4C96E-3933-D347-4D4E-E643D81AB277}"/>
              </a:ext>
            </a:extLst>
          </p:cNvPr>
          <p:cNvPicPr>
            <a:picLocks noChangeAspect="1"/>
          </p:cNvPicPr>
          <p:nvPr/>
        </p:nvPicPr>
        <p:blipFill>
          <a:blip r:embed="rId8"/>
          <a:stretch>
            <a:fillRect/>
          </a:stretch>
        </p:blipFill>
        <p:spPr>
          <a:xfrm>
            <a:off x="5976168" y="2016204"/>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8F668C57-124E-9EA6-F82A-E8FED617E670}"/>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2" name="Title 1">
            <a:extLst>
              <a:ext uri="{FF2B5EF4-FFF2-40B4-BE49-F238E27FC236}">
                <a16:creationId xmlns:a16="http://schemas.microsoft.com/office/drawing/2014/main" id="{9E20D441-33E6-3564-D7FA-C340C84C4015}"/>
              </a:ext>
            </a:extLst>
          </p:cNvPr>
          <p:cNvSpPr txBox="1">
            <a:spLocks/>
          </p:cNvSpPr>
          <p:nvPr/>
        </p:nvSpPr>
        <p:spPr>
          <a:xfrm>
            <a:off x="2430111" y="4389120"/>
            <a:ext cx="7330886"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And since mammals all have </a:t>
            </a:r>
            <a:r>
              <a:rPr lang="en-PH" sz="2500" b="1" dirty="0"/>
              <a:t>fur</a:t>
            </a:r>
            <a:r>
              <a:rPr lang="en-PH" sz="2500" dirty="0"/>
              <a:t>, we look at each image and check if they have this feature.</a:t>
            </a:r>
          </a:p>
        </p:txBody>
      </p:sp>
    </p:spTree>
    <p:extLst>
      <p:ext uri="{BB962C8B-B14F-4D97-AF65-F5344CB8AC3E}">
        <p14:creationId xmlns:p14="http://schemas.microsoft.com/office/powerpoint/2010/main" val="6277526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07056E42-9055-FAA3-F54D-7942DBF06E9D}"/>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E0C5DEF8-669B-76C7-B916-A50E76CB86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9BEA9283-B335-D087-323B-7082B9D46E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3239" y="305332"/>
            <a:ext cx="976574" cy="994170"/>
          </a:xfrm>
          <a:prstGeom prst="rect">
            <a:avLst/>
          </a:prstGeom>
        </p:spPr>
      </p:pic>
      <p:pic>
        <p:nvPicPr>
          <p:cNvPr id="34" name="Picture 33">
            <a:extLst>
              <a:ext uri="{FF2B5EF4-FFF2-40B4-BE49-F238E27FC236}">
                <a16:creationId xmlns:a16="http://schemas.microsoft.com/office/drawing/2014/main" id="{F80E57C3-096E-E9AA-25F0-284A7A96D1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5440B915-590F-BBFD-EBB3-DE10693332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51549" y="189144"/>
            <a:ext cx="999041" cy="1226545"/>
          </a:xfrm>
          <a:prstGeom prst="rect">
            <a:avLst/>
          </a:prstGeom>
        </p:spPr>
      </p:pic>
      <p:pic>
        <p:nvPicPr>
          <p:cNvPr id="36" name="Picture 35">
            <a:extLst>
              <a:ext uri="{FF2B5EF4-FFF2-40B4-BE49-F238E27FC236}">
                <a16:creationId xmlns:a16="http://schemas.microsoft.com/office/drawing/2014/main" id="{65ADD90A-280C-5C8A-C800-09578439126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44BBA6A1-9EBC-07DB-04F0-7DF2C3E4B264}"/>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0CEFA26F-DA44-63DC-EA14-1E6593584233}"/>
              </a:ext>
            </a:extLst>
          </p:cNvPr>
          <p:cNvPicPr>
            <a:picLocks noChangeAspect="1"/>
          </p:cNvPicPr>
          <p:nvPr/>
        </p:nvPicPr>
        <p:blipFill>
          <a:blip r:embed="rId8"/>
          <a:stretch>
            <a:fillRect/>
          </a:stretch>
        </p:blipFill>
        <p:spPr>
          <a:xfrm>
            <a:off x="5976168" y="2016204"/>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61E1D470-EB9C-1BC3-5AA5-208C3F48AC0E}"/>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2" name="Title 1">
            <a:extLst>
              <a:ext uri="{FF2B5EF4-FFF2-40B4-BE49-F238E27FC236}">
                <a16:creationId xmlns:a16="http://schemas.microsoft.com/office/drawing/2014/main" id="{69BDDC74-C336-BC2B-8255-BEA1AE4B4FE8}"/>
              </a:ext>
            </a:extLst>
          </p:cNvPr>
          <p:cNvSpPr txBox="1">
            <a:spLocks/>
          </p:cNvSpPr>
          <p:nvPr/>
        </p:nvSpPr>
        <p:spPr>
          <a:xfrm>
            <a:off x="2430111" y="4389120"/>
            <a:ext cx="7330886"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If an image have this feature, we group them together </a:t>
            </a:r>
          </a:p>
        </p:txBody>
      </p:sp>
    </p:spTree>
    <p:extLst>
      <p:ext uri="{BB962C8B-B14F-4D97-AF65-F5344CB8AC3E}">
        <p14:creationId xmlns:p14="http://schemas.microsoft.com/office/powerpoint/2010/main" val="40291008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55347F2-FE98-9E63-3959-BC211D1D0024}"/>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9C1E8713-35A9-B8B9-4D4A-EA72D80103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D2498B17-AECC-4D75-654A-28BF6BAABC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2119" y="593208"/>
            <a:ext cx="976574" cy="994170"/>
          </a:xfrm>
          <a:prstGeom prst="rect">
            <a:avLst/>
          </a:prstGeom>
        </p:spPr>
      </p:pic>
      <p:pic>
        <p:nvPicPr>
          <p:cNvPr id="34" name="Picture 33">
            <a:extLst>
              <a:ext uri="{FF2B5EF4-FFF2-40B4-BE49-F238E27FC236}">
                <a16:creationId xmlns:a16="http://schemas.microsoft.com/office/drawing/2014/main" id="{7754EF11-BE09-385C-5578-A9EBDBE39B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B22AC025-B382-6B8B-5B14-BAE820BF3FE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6469" y="1693483"/>
            <a:ext cx="999041" cy="1226545"/>
          </a:xfrm>
          <a:prstGeom prst="rect">
            <a:avLst/>
          </a:prstGeom>
        </p:spPr>
      </p:pic>
      <p:pic>
        <p:nvPicPr>
          <p:cNvPr id="36" name="Picture 35">
            <a:extLst>
              <a:ext uri="{FF2B5EF4-FFF2-40B4-BE49-F238E27FC236}">
                <a16:creationId xmlns:a16="http://schemas.microsoft.com/office/drawing/2014/main" id="{4C8C92D8-81F9-D931-CBE3-DD3B961649F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733A26A0-603E-F700-4E1D-C642C21FFE45}"/>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BDFAB036-A33E-9F43-03A4-627DEB04ACE3}"/>
              </a:ext>
            </a:extLst>
          </p:cNvPr>
          <p:cNvPicPr>
            <a:picLocks noChangeAspect="1"/>
          </p:cNvPicPr>
          <p:nvPr/>
        </p:nvPicPr>
        <p:blipFill>
          <a:blip r:embed="rId8"/>
          <a:stretch>
            <a:fillRect/>
          </a:stretch>
        </p:blipFill>
        <p:spPr>
          <a:xfrm>
            <a:off x="5976168" y="2016204"/>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9C9C5DE3-6493-DD7D-47B6-CDC69FAC567B}"/>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5" name="TextBox 4">
            <a:extLst>
              <a:ext uri="{FF2B5EF4-FFF2-40B4-BE49-F238E27FC236}">
                <a16:creationId xmlns:a16="http://schemas.microsoft.com/office/drawing/2014/main" id="{3A7B7219-FB5F-364B-63F2-E5FF8C77ED98}"/>
              </a:ext>
            </a:extLst>
          </p:cNvPr>
          <p:cNvSpPr txBox="1"/>
          <p:nvPr/>
        </p:nvSpPr>
        <p:spPr>
          <a:xfrm>
            <a:off x="4849128" y="3317430"/>
            <a:ext cx="2066912" cy="369332"/>
          </a:xfrm>
          <a:prstGeom prst="rect">
            <a:avLst/>
          </a:prstGeom>
          <a:noFill/>
        </p:spPr>
        <p:txBody>
          <a:bodyPr wrap="none" rtlCol="0">
            <a:spAutoFit/>
          </a:bodyPr>
          <a:lstStyle/>
          <a:p>
            <a:r>
              <a:rPr lang="en-US" b="1" dirty="0"/>
              <a:t>Group with scales</a:t>
            </a:r>
          </a:p>
        </p:txBody>
      </p:sp>
      <p:sp>
        <p:nvSpPr>
          <p:cNvPr id="6" name="TextBox 5">
            <a:extLst>
              <a:ext uri="{FF2B5EF4-FFF2-40B4-BE49-F238E27FC236}">
                <a16:creationId xmlns:a16="http://schemas.microsoft.com/office/drawing/2014/main" id="{2F0B696A-5F6E-D9C5-3187-2989DF58B5B5}"/>
              </a:ext>
            </a:extLst>
          </p:cNvPr>
          <p:cNvSpPr txBox="1"/>
          <p:nvPr/>
        </p:nvSpPr>
        <p:spPr>
          <a:xfrm>
            <a:off x="1776692" y="3317430"/>
            <a:ext cx="2254079" cy="369332"/>
          </a:xfrm>
          <a:prstGeom prst="rect">
            <a:avLst/>
          </a:prstGeom>
          <a:noFill/>
        </p:spPr>
        <p:txBody>
          <a:bodyPr wrap="none" rtlCol="0">
            <a:spAutoFit/>
          </a:bodyPr>
          <a:lstStyle/>
          <a:p>
            <a:r>
              <a:rPr lang="en-US" b="1" dirty="0"/>
              <a:t>Group with feathers</a:t>
            </a:r>
          </a:p>
        </p:txBody>
      </p:sp>
      <p:sp>
        <p:nvSpPr>
          <p:cNvPr id="7" name="TextBox 6">
            <a:extLst>
              <a:ext uri="{FF2B5EF4-FFF2-40B4-BE49-F238E27FC236}">
                <a16:creationId xmlns:a16="http://schemas.microsoft.com/office/drawing/2014/main" id="{58389D03-BAC1-E9D7-8483-F3D91C3D7525}"/>
              </a:ext>
            </a:extLst>
          </p:cNvPr>
          <p:cNvSpPr txBox="1"/>
          <p:nvPr/>
        </p:nvSpPr>
        <p:spPr>
          <a:xfrm>
            <a:off x="8453366" y="3317430"/>
            <a:ext cx="1677703" cy="369332"/>
          </a:xfrm>
          <a:prstGeom prst="rect">
            <a:avLst/>
          </a:prstGeom>
          <a:noFill/>
        </p:spPr>
        <p:txBody>
          <a:bodyPr wrap="none" rtlCol="0">
            <a:spAutoFit/>
          </a:bodyPr>
          <a:lstStyle/>
          <a:p>
            <a:r>
              <a:rPr lang="en-US" b="1" dirty="0"/>
              <a:t>Group with fur</a:t>
            </a:r>
          </a:p>
        </p:txBody>
      </p:sp>
      <p:sp>
        <p:nvSpPr>
          <p:cNvPr id="9" name="Title 1">
            <a:extLst>
              <a:ext uri="{FF2B5EF4-FFF2-40B4-BE49-F238E27FC236}">
                <a16:creationId xmlns:a16="http://schemas.microsoft.com/office/drawing/2014/main" id="{480CF6A9-5595-4D61-1797-5D8B68CA953D}"/>
              </a:ext>
            </a:extLst>
          </p:cNvPr>
          <p:cNvSpPr txBox="1">
            <a:spLocks/>
          </p:cNvSpPr>
          <p:nvPr/>
        </p:nvSpPr>
        <p:spPr>
          <a:xfrm>
            <a:off x="2430110" y="4389120"/>
            <a:ext cx="7864509"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We now have grouped each image and created three groups</a:t>
            </a:r>
          </a:p>
        </p:txBody>
      </p:sp>
    </p:spTree>
    <p:extLst>
      <p:ext uri="{BB962C8B-B14F-4D97-AF65-F5344CB8AC3E}">
        <p14:creationId xmlns:p14="http://schemas.microsoft.com/office/powerpoint/2010/main" val="35576946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521422BD-816B-3AEA-FBDD-17CF893934D9}"/>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13BC25CA-C1E8-F97E-0AE5-687C1E6B8E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FCA98F72-BE9D-0C82-C9A7-35F89712C7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2119" y="593208"/>
            <a:ext cx="976574" cy="994170"/>
          </a:xfrm>
          <a:prstGeom prst="rect">
            <a:avLst/>
          </a:prstGeom>
        </p:spPr>
      </p:pic>
      <p:pic>
        <p:nvPicPr>
          <p:cNvPr id="34" name="Picture 33">
            <a:extLst>
              <a:ext uri="{FF2B5EF4-FFF2-40B4-BE49-F238E27FC236}">
                <a16:creationId xmlns:a16="http://schemas.microsoft.com/office/drawing/2014/main" id="{656523B0-8C4A-F0BC-2A4F-51BCF0E89FF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AF6657D1-5BE1-5EFB-31E2-8C586C50733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6469" y="1693483"/>
            <a:ext cx="999041" cy="1226545"/>
          </a:xfrm>
          <a:prstGeom prst="rect">
            <a:avLst/>
          </a:prstGeom>
        </p:spPr>
      </p:pic>
      <p:pic>
        <p:nvPicPr>
          <p:cNvPr id="36" name="Picture 35">
            <a:extLst>
              <a:ext uri="{FF2B5EF4-FFF2-40B4-BE49-F238E27FC236}">
                <a16:creationId xmlns:a16="http://schemas.microsoft.com/office/drawing/2014/main" id="{CE4EA99B-3B16-89A5-A557-B777E78F1C9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F949BA2A-3223-6993-8DB0-6A907E0A79C6}"/>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C58164EB-8D14-2078-CCB2-CA44EDE23B85}"/>
              </a:ext>
            </a:extLst>
          </p:cNvPr>
          <p:cNvPicPr>
            <a:picLocks noChangeAspect="1"/>
          </p:cNvPicPr>
          <p:nvPr/>
        </p:nvPicPr>
        <p:blipFill>
          <a:blip r:embed="rId8"/>
          <a:stretch>
            <a:fillRect/>
          </a:stretch>
        </p:blipFill>
        <p:spPr>
          <a:xfrm>
            <a:off x="5976168" y="2016204"/>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1C65713A-01CA-EF3D-A866-513870E4D5C3}"/>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5" name="TextBox 4">
            <a:extLst>
              <a:ext uri="{FF2B5EF4-FFF2-40B4-BE49-F238E27FC236}">
                <a16:creationId xmlns:a16="http://schemas.microsoft.com/office/drawing/2014/main" id="{4AD757AC-7230-2A4B-9B0B-79F23B37E6A7}"/>
              </a:ext>
            </a:extLst>
          </p:cNvPr>
          <p:cNvSpPr txBox="1"/>
          <p:nvPr/>
        </p:nvSpPr>
        <p:spPr>
          <a:xfrm>
            <a:off x="4849128" y="3317430"/>
            <a:ext cx="2066912" cy="369332"/>
          </a:xfrm>
          <a:prstGeom prst="rect">
            <a:avLst/>
          </a:prstGeom>
          <a:noFill/>
        </p:spPr>
        <p:txBody>
          <a:bodyPr wrap="none" rtlCol="0">
            <a:spAutoFit/>
          </a:bodyPr>
          <a:lstStyle/>
          <a:p>
            <a:r>
              <a:rPr lang="en-US" b="1" dirty="0"/>
              <a:t>Group with scales</a:t>
            </a:r>
          </a:p>
        </p:txBody>
      </p:sp>
      <p:sp>
        <p:nvSpPr>
          <p:cNvPr id="6" name="TextBox 5">
            <a:extLst>
              <a:ext uri="{FF2B5EF4-FFF2-40B4-BE49-F238E27FC236}">
                <a16:creationId xmlns:a16="http://schemas.microsoft.com/office/drawing/2014/main" id="{AA7BCE06-0749-0951-DC8A-062AF2024157}"/>
              </a:ext>
            </a:extLst>
          </p:cNvPr>
          <p:cNvSpPr txBox="1"/>
          <p:nvPr/>
        </p:nvSpPr>
        <p:spPr>
          <a:xfrm>
            <a:off x="1776692" y="3317430"/>
            <a:ext cx="2254079" cy="369332"/>
          </a:xfrm>
          <a:prstGeom prst="rect">
            <a:avLst/>
          </a:prstGeom>
          <a:noFill/>
        </p:spPr>
        <p:txBody>
          <a:bodyPr wrap="none" rtlCol="0">
            <a:spAutoFit/>
          </a:bodyPr>
          <a:lstStyle/>
          <a:p>
            <a:r>
              <a:rPr lang="en-US" b="1" dirty="0"/>
              <a:t>Group with feathers</a:t>
            </a:r>
          </a:p>
        </p:txBody>
      </p:sp>
      <p:sp>
        <p:nvSpPr>
          <p:cNvPr id="7" name="TextBox 6">
            <a:extLst>
              <a:ext uri="{FF2B5EF4-FFF2-40B4-BE49-F238E27FC236}">
                <a16:creationId xmlns:a16="http://schemas.microsoft.com/office/drawing/2014/main" id="{B38EAF1B-3516-A82C-3651-85CE0278E432}"/>
              </a:ext>
            </a:extLst>
          </p:cNvPr>
          <p:cNvSpPr txBox="1"/>
          <p:nvPr/>
        </p:nvSpPr>
        <p:spPr>
          <a:xfrm>
            <a:off x="8453366" y="3317430"/>
            <a:ext cx="1677703" cy="369332"/>
          </a:xfrm>
          <a:prstGeom prst="rect">
            <a:avLst/>
          </a:prstGeom>
          <a:noFill/>
        </p:spPr>
        <p:txBody>
          <a:bodyPr wrap="none" rtlCol="0">
            <a:spAutoFit/>
          </a:bodyPr>
          <a:lstStyle/>
          <a:p>
            <a:r>
              <a:rPr lang="en-US" b="1" dirty="0"/>
              <a:t>Group with fur</a:t>
            </a:r>
          </a:p>
        </p:txBody>
      </p:sp>
      <p:sp>
        <p:nvSpPr>
          <p:cNvPr id="2" name="Oval 1">
            <a:extLst>
              <a:ext uri="{FF2B5EF4-FFF2-40B4-BE49-F238E27FC236}">
                <a16:creationId xmlns:a16="http://schemas.microsoft.com/office/drawing/2014/main" id="{E53CFE8B-A48B-A172-655C-F0321EB6649D}"/>
              </a:ext>
            </a:extLst>
          </p:cNvPr>
          <p:cNvSpPr/>
          <p:nvPr/>
        </p:nvSpPr>
        <p:spPr>
          <a:xfrm>
            <a:off x="1371600" y="416745"/>
            <a:ext cx="2865120" cy="2934664"/>
          </a:xfrm>
          <a:prstGeom prst="ellipse">
            <a:avLst/>
          </a:prstGeom>
          <a:noFill/>
          <a:ln w="76200"/>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8" name="Oval 7">
            <a:extLst>
              <a:ext uri="{FF2B5EF4-FFF2-40B4-BE49-F238E27FC236}">
                <a16:creationId xmlns:a16="http://schemas.microsoft.com/office/drawing/2014/main" id="{6E27BE5C-D597-DC6E-F6FF-EF0E131577B2}"/>
              </a:ext>
            </a:extLst>
          </p:cNvPr>
          <p:cNvSpPr/>
          <p:nvPr/>
        </p:nvSpPr>
        <p:spPr>
          <a:xfrm>
            <a:off x="4389634" y="1181100"/>
            <a:ext cx="3344665" cy="2153988"/>
          </a:xfrm>
          <a:prstGeom prst="ellipse">
            <a:avLst/>
          </a:prstGeom>
          <a:noFill/>
          <a:ln w="762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9" name="Oval 8">
            <a:extLst>
              <a:ext uri="{FF2B5EF4-FFF2-40B4-BE49-F238E27FC236}">
                <a16:creationId xmlns:a16="http://schemas.microsoft.com/office/drawing/2014/main" id="{0F299012-693E-2A3E-86E0-14FFD1445680}"/>
              </a:ext>
            </a:extLst>
          </p:cNvPr>
          <p:cNvSpPr/>
          <p:nvPr/>
        </p:nvSpPr>
        <p:spPr>
          <a:xfrm>
            <a:off x="8054340" y="494336"/>
            <a:ext cx="2865120" cy="2934664"/>
          </a:xfrm>
          <a:prstGeom prst="ellipse">
            <a:avLst/>
          </a:prstGeom>
          <a:noFill/>
          <a:ln w="76200">
            <a:solidFill>
              <a:srgbClr val="FFC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11" name="Title 1">
            <a:extLst>
              <a:ext uri="{FF2B5EF4-FFF2-40B4-BE49-F238E27FC236}">
                <a16:creationId xmlns:a16="http://schemas.microsoft.com/office/drawing/2014/main" id="{AE607450-CAF0-5427-B79F-C5E6920B8E70}"/>
              </a:ext>
            </a:extLst>
          </p:cNvPr>
          <p:cNvSpPr txBox="1">
            <a:spLocks/>
          </p:cNvSpPr>
          <p:nvPr/>
        </p:nvSpPr>
        <p:spPr>
          <a:xfrm>
            <a:off x="2430110" y="4389120"/>
            <a:ext cx="7864509" cy="770824"/>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We now have grouped each image and created three groups</a:t>
            </a:r>
          </a:p>
        </p:txBody>
      </p:sp>
    </p:spTree>
    <p:extLst>
      <p:ext uri="{BB962C8B-B14F-4D97-AF65-F5344CB8AC3E}">
        <p14:creationId xmlns:p14="http://schemas.microsoft.com/office/powerpoint/2010/main" val="3687228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heel(1)">
                                      <p:cBhvr>
                                        <p:cTn id="12" dur="10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heel(1)">
                                      <p:cBhvr>
                                        <p:cTn id="1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animBg="1"/>
      <p:bldP spid="9" grpId="0" animBg="1"/>
    </p:bld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841EE12-85D9-AEA7-A676-B0C8EBA08DF3}"/>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D3DCC24B-377C-35EC-9523-089745446B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6D2C2BF2-62EC-0817-57DC-153C6C5746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2119" y="593208"/>
            <a:ext cx="976574" cy="994170"/>
          </a:xfrm>
          <a:prstGeom prst="rect">
            <a:avLst/>
          </a:prstGeom>
        </p:spPr>
      </p:pic>
      <p:pic>
        <p:nvPicPr>
          <p:cNvPr id="34" name="Picture 33">
            <a:extLst>
              <a:ext uri="{FF2B5EF4-FFF2-40B4-BE49-F238E27FC236}">
                <a16:creationId xmlns:a16="http://schemas.microsoft.com/office/drawing/2014/main" id="{749C3645-4BBF-752E-7478-E84CC1B073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DABEC889-E910-0D81-EDCB-F54A3AD19F5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6469" y="1693483"/>
            <a:ext cx="999041" cy="1226545"/>
          </a:xfrm>
          <a:prstGeom prst="rect">
            <a:avLst/>
          </a:prstGeom>
        </p:spPr>
      </p:pic>
      <p:pic>
        <p:nvPicPr>
          <p:cNvPr id="36" name="Picture 35">
            <a:extLst>
              <a:ext uri="{FF2B5EF4-FFF2-40B4-BE49-F238E27FC236}">
                <a16:creationId xmlns:a16="http://schemas.microsoft.com/office/drawing/2014/main" id="{53BC95CE-B214-7475-E980-3EDD66FFB76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EFD265A7-3A21-C70F-9B48-63C1883A1BFA}"/>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72A93467-822D-C55E-8B58-B54A93A29E84}"/>
              </a:ext>
            </a:extLst>
          </p:cNvPr>
          <p:cNvPicPr>
            <a:picLocks noChangeAspect="1"/>
          </p:cNvPicPr>
          <p:nvPr/>
        </p:nvPicPr>
        <p:blipFill>
          <a:blip r:embed="rId8"/>
          <a:stretch>
            <a:fillRect/>
          </a:stretch>
        </p:blipFill>
        <p:spPr>
          <a:xfrm>
            <a:off x="5976168" y="2016204"/>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67D78065-FD81-B296-1CCD-970CE1BCE53E}"/>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5" name="TextBox 4">
            <a:extLst>
              <a:ext uri="{FF2B5EF4-FFF2-40B4-BE49-F238E27FC236}">
                <a16:creationId xmlns:a16="http://schemas.microsoft.com/office/drawing/2014/main" id="{B269CFF1-B195-23DB-EB90-199D756B7526}"/>
              </a:ext>
            </a:extLst>
          </p:cNvPr>
          <p:cNvSpPr txBox="1"/>
          <p:nvPr/>
        </p:nvSpPr>
        <p:spPr>
          <a:xfrm>
            <a:off x="4849128" y="3317430"/>
            <a:ext cx="2066912" cy="369332"/>
          </a:xfrm>
          <a:prstGeom prst="rect">
            <a:avLst/>
          </a:prstGeom>
          <a:noFill/>
        </p:spPr>
        <p:txBody>
          <a:bodyPr wrap="none" rtlCol="0">
            <a:spAutoFit/>
          </a:bodyPr>
          <a:lstStyle/>
          <a:p>
            <a:r>
              <a:rPr lang="en-US" b="1" dirty="0"/>
              <a:t>Group with scales</a:t>
            </a:r>
          </a:p>
        </p:txBody>
      </p:sp>
      <p:sp>
        <p:nvSpPr>
          <p:cNvPr id="6" name="TextBox 5">
            <a:extLst>
              <a:ext uri="{FF2B5EF4-FFF2-40B4-BE49-F238E27FC236}">
                <a16:creationId xmlns:a16="http://schemas.microsoft.com/office/drawing/2014/main" id="{A20573B2-4412-F8C8-DE9F-873E342AAE42}"/>
              </a:ext>
            </a:extLst>
          </p:cNvPr>
          <p:cNvSpPr txBox="1"/>
          <p:nvPr/>
        </p:nvSpPr>
        <p:spPr>
          <a:xfrm>
            <a:off x="1776692" y="3317430"/>
            <a:ext cx="2254079" cy="369332"/>
          </a:xfrm>
          <a:prstGeom prst="rect">
            <a:avLst/>
          </a:prstGeom>
          <a:noFill/>
        </p:spPr>
        <p:txBody>
          <a:bodyPr wrap="none" rtlCol="0">
            <a:spAutoFit/>
          </a:bodyPr>
          <a:lstStyle/>
          <a:p>
            <a:r>
              <a:rPr lang="en-US" b="1" dirty="0"/>
              <a:t>Group with feathers</a:t>
            </a:r>
          </a:p>
        </p:txBody>
      </p:sp>
      <p:sp>
        <p:nvSpPr>
          <p:cNvPr id="7" name="TextBox 6">
            <a:extLst>
              <a:ext uri="{FF2B5EF4-FFF2-40B4-BE49-F238E27FC236}">
                <a16:creationId xmlns:a16="http://schemas.microsoft.com/office/drawing/2014/main" id="{15D32995-9754-1A84-DC86-A9305E9AEB29}"/>
              </a:ext>
            </a:extLst>
          </p:cNvPr>
          <p:cNvSpPr txBox="1"/>
          <p:nvPr/>
        </p:nvSpPr>
        <p:spPr>
          <a:xfrm>
            <a:off x="8453366" y="3317430"/>
            <a:ext cx="1677703" cy="369332"/>
          </a:xfrm>
          <a:prstGeom prst="rect">
            <a:avLst/>
          </a:prstGeom>
          <a:noFill/>
        </p:spPr>
        <p:txBody>
          <a:bodyPr wrap="none" rtlCol="0">
            <a:spAutoFit/>
          </a:bodyPr>
          <a:lstStyle/>
          <a:p>
            <a:r>
              <a:rPr lang="en-US" b="1" dirty="0"/>
              <a:t>Group with fur</a:t>
            </a:r>
          </a:p>
        </p:txBody>
      </p:sp>
      <p:sp>
        <p:nvSpPr>
          <p:cNvPr id="2" name="Oval 1">
            <a:extLst>
              <a:ext uri="{FF2B5EF4-FFF2-40B4-BE49-F238E27FC236}">
                <a16:creationId xmlns:a16="http://schemas.microsoft.com/office/drawing/2014/main" id="{843A70B7-583A-29AD-0780-62392F30EA85}"/>
              </a:ext>
            </a:extLst>
          </p:cNvPr>
          <p:cNvSpPr/>
          <p:nvPr/>
        </p:nvSpPr>
        <p:spPr>
          <a:xfrm>
            <a:off x="1371600" y="416745"/>
            <a:ext cx="2865120" cy="2934664"/>
          </a:xfrm>
          <a:prstGeom prst="ellipse">
            <a:avLst/>
          </a:prstGeom>
          <a:noFill/>
          <a:ln w="76200"/>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11" name="Title 1">
            <a:extLst>
              <a:ext uri="{FF2B5EF4-FFF2-40B4-BE49-F238E27FC236}">
                <a16:creationId xmlns:a16="http://schemas.microsoft.com/office/drawing/2014/main" id="{63C16CF7-2038-9E8D-F745-7BB398CCD0A5}"/>
              </a:ext>
            </a:extLst>
          </p:cNvPr>
          <p:cNvSpPr txBox="1">
            <a:spLocks/>
          </p:cNvSpPr>
          <p:nvPr/>
        </p:nvSpPr>
        <p:spPr>
          <a:xfrm>
            <a:off x="1504782" y="4908683"/>
            <a:ext cx="9182435" cy="43349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This process of grouping similar objects together is called </a:t>
            </a:r>
            <a:r>
              <a:rPr lang="en-PH" sz="2500" b="1" dirty="0">
                <a:solidFill>
                  <a:srgbClr val="0070C0"/>
                </a:solidFill>
              </a:rPr>
              <a:t>clustering</a:t>
            </a:r>
          </a:p>
        </p:txBody>
      </p:sp>
      <p:sp>
        <p:nvSpPr>
          <p:cNvPr id="12" name="Oval 11">
            <a:extLst>
              <a:ext uri="{FF2B5EF4-FFF2-40B4-BE49-F238E27FC236}">
                <a16:creationId xmlns:a16="http://schemas.microsoft.com/office/drawing/2014/main" id="{4BE96683-5887-FF08-8F10-10C3B7678B1D}"/>
              </a:ext>
            </a:extLst>
          </p:cNvPr>
          <p:cNvSpPr/>
          <p:nvPr/>
        </p:nvSpPr>
        <p:spPr>
          <a:xfrm>
            <a:off x="4389634" y="1181100"/>
            <a:ext cx="3344665" cy="2153988"/>
          </a:xfrm>
          <a:prstGeom prst="ellipse">
            <a:avLst/>
          </a:prstGeom>
          <a:noFill/>
          <a:ln w="762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61144FA8-B117-3854-B1C1-57224C21D80D}"/>
              </a:ext>
            </a:extLst>
          </p:cNvPr>
          <p:cNvSpPr/>
          <p:nvPr/>
        </p:nvSpPr>
        <p:spPr>
          <a:xfrm>
            <a:off x="8054340" y="494336"/>
            <a:ext cx="2865120" cy="2934664"/>
          </a:xfrm>
          <a:prstGeom prst="ellipse">
            <a:avLst/>
          </a:prstGeom>
          <a:noFill/>
          <a:ln w="76200">
            <a:solidFill>
              <a:srgbClr val="FFC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015271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8A0CD66A-C3D4-6D99-2F2A-38DE343A3938}"/>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6390EFBA-8E97-CD67-E67A-E95C583320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700E012D-6E2C-8005-6D31-AADAF22321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2119" y="593208"/>
            <a:ext cx="976574" cy="994170"/>
          </a:xfrm>
          <a:prstGeom prst="rect">
            <a:avLst/>
          </a:prstGeom>
        </p:spPr>
      </p:pic>
      <p:pic>
        <p:nvPicPr>
          <p:cNvPr id="34" name="Picture 33">
            <a:extLst>
              <a:ext uri="{FF2B5EF4-FFF2-40B4-BE49-F238E27FC236}">
                <a16:creationId xmlns:a16="http://schemas.microsoft.com/office/drawing/2014/main" id="{0D456F6D-0D35-5C7D-2610-9BCFE63550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C4EA021A-02F7-A7AF-2641-1DCF284288F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6469" y="1693483"/>
            <a:ext cx="999041" cy="1226545"/>
          </a:xfrm>
          <a:prstGeom prst="rect">
            <a:avLst/>
          </a:prstGeom>
        </p:spPr>
      </p:pic>
      <p:pic>
        <p:nvPicPr>
          <p:cNvPr id="36" name="Picture 35">
            <a:extLst>
              <a:ext uri="{FF2B5EF4-FFF2-40B4-BE49-F238E27FC236}">
                <a16:creationId xmlns:a16="http://schemas.microsoft.com/office/drawing/2014/main" id="{6ADAA1EC-4084-83CF-6C87-3B624A88515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52415CE9-9F57-06CD-9CE6-7FE8C5E0109F}"/>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BEFB62C7-3ED0-C26D-B5C2-9CF58DCC6656}"/>
              </a:ext>
            </a:extLst>
          </p:cNvPr>
          <p:cNvPicPr>
            <a:picLocks noChangeAspect="1"/>
          </p:cNvPicPr>
          <p:nvPr/>
        </p:nvPicPr>
        <p:blipFill>
          <a:blip r:embed="rId8"/>
          <a:stretch>
            <a:fillRect/>
          </a:stretch>
        </p:blipFill>
        <p:spPr>
          <a:xfrm>
            <a:off x="5976168" y="2016204"/>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92B91C4A-2254-BC88-6933-896C44DD4C3A}"/>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5" name="TextBox 4">
            <a:extLst>
              <a:ext uri="{FF2B5EF4-FFF2-40B4-BE49-F238E27FC236}">
                <a16:creationId xmlns:a16="http://schemas.microsoft.com/office/drawing/2014/main" id="{51215E10-8B20-C051-E8A5-2A260A46D527}"/>
              </a:ext>
            </a:extLst>
          </p:cNvPr>
          <p:cNvSpPr txBox="1"/>
          <p:nvPr/>
        </p:nvSpPr>
        <p:spPr>
          <a:xfrm>
            <a:off x="4849128" y="3317430"/>
            <a:ext cx="2066912" cy="369332"/>
          </a:xfrm>
          <a:prstGeom prst="rect">
            <a:avLst/>
          </a:prstGeom>
          <a:noFill/>
        </p:spPr>
        <p:txBody>
          <a:bodyPr wrap="none" rtlCol="0">
            <a:spAutoFit/>
          </a:bodyPr>
          <a:lstStyle/>
          <a:p>
            <a:r>
              <a:rPr lang="en-US" b="1" dirty="0"/>
              <a:t>Group with scales</a:t>
            </a:r>
          </a:p>
        </p:txBody>
      </p:sp>
      <p:sp>
        <p:nvSpPr>
          <p:cNvPr id="6" name="TextBox 5">
            <a:extLst>
              <a:ext uri="{FF2B5EF4-FFF2-40B4-BE49-F238E27FC236}">
                <a16:creationId xmlns:a16="http://schemas.microsoft.com/office/drawing/2014/main" id="{54804E15-BE20-4CB0-81F6-9D013EE7CE74}"/>
              </a:ext>
            </a:extLst>
          </p:cNvPr>
          <p:cNvSpPr txBox="1"/>
          <p:nvPr/>
        </p:nvSpPr>
        <p:spPr>
          <a:xfrm>
            <a:off x="1776692" y="3317430"/>
            <a:ext cx="2254079" cy="369332"/>
          </a:xfrm>
          <a:prstGeom prst="rect">
            <a:avLst/>
          </a:prstGeom>
          <a:noFill/>
        </p:spPr>
        <p:txBody>
          <a:bodyPr wrap="none" rtlCol="0">
            <a:spAutoFit/>
          </a:bodyPr>
          <a:lstStyle/>
          <a:p>
            <a:r>
              <a:rPr lang="en-US" b="1" dirty="0"/>
              <a:t>Group with feathers</a:t>
            </a:r>
          </a:p>
        </p:txBody>
      </p:sp>
      <p:sp>
        <p:nvSpPr>
          <p:cNvPr id="7" name="TextBox 6">
            <a:extLst>
              <a:ext uri="{FF2B5EF4-FFF2-40B4-BE49-F238E27FC236}">
                <a16:creationId xmlns:a16="http://schemas.microsoft.com/office/drawing/2014/main" id="{C3373AC4-B293-BBFE-8745-5721F904ECF7}"/>
              </a:ext>
            </a:extLst>
          </p:cNvPr>
          <p:cNvSpPr txBox="1"/>
          <p:nvPr/>
        </p:nvSpPr>
        <p:spPr>
          <a:xfrm>
            <a:off x="8453366" y="3317430"/>
            <a:ext cx="1677703" cy="369332"/>
          </a:xfrm>
          <a:prstGeom prst="rect">
            <a:avLst/>
          </a:prstGeom>
          <a:noFill/>
        </p:spPr>
        <p:txBody>
          <a:bodyPr wrap="none" rtlCol="0">
            <a:spAutoFit/>
          </a:bodyPr>
          <a:lstStyle/>
          <a:p>
            <a:r>
              <a:rPr lang="en-US" b="1" dirty="0"/>
              <a:t>Group with fur</a:t>
            </a:r>
          </a:p>
        </p:txBody>
      </p:sp>
      <p:sp>
        <p:nvSpPr>
          <p:cNvPr id="2" name="Oval 1">
            <a:extLst>
              <a:ext uri="{FF2B5EF4-FFF2-40B4-BE49-F238E27FC236}">
                <a16:creationId xmlns:a16="http://schemas.microsoft.com/office/drawing/2014/main" id="{D86A2B11-00BF-0371-02D6-1C07B318CF61}"/>
              </a:ext>
            </a:extLst>
          </p:cNvPr>
          <p:cNvSpPr/>
          <p:nvPr/>
        </p:nvSpPr>
        <p:spPr>
          <a:xfrm>
            <a:off x="1371600" y="416745"/>
            <a:ext cx="2865120" cy="2934664"/>
          </a:xfrm>
          <a:prstGeom prst="ellipse">
            <a:avLst/>
          </a:prstGeom>
          <a:noFill/>
          <a:ln w="76200"/>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11" name="Title 1">
            <a:extLst>
              <a:ext uri="{FF2B5EF4-FFF2-40B4-BE49-F238E27FC236}">
                <a16:creationId xmlns:a16="http://schemas.microsoft.com/office/drawing/2014/main" id="{58D3722E-5B96-C2C5-2E7E-B9CA7D978476}"/>
              </a:ext>
            </a:extLst>
          </p:cNvPr>
          <p:cNvSpPr txBox="1">
            <a:spLocks/>
          </p:cNvSpPr>
          <p:nvPr/>
        </p:nvSpPr>
        <p:spPr>
          <a:xfrm>
            <a:off x="2302331" y="4719151"/>
            <a:ext cx="7587337" cy="51169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In clustering, a group of similar objects is called a </a:t>
            </a:r>
            <a:r>
              <a:rPr lang="en-PH" sz="2500" b="1" dirty="0">
                <a:solidFill>
                  <a:srgbClr val="0070C0"/>
                </a:solidFill>
              </a:rPr>
              <a:t>cluster</a:t>
            </a:r>
            <a:r>
              <a:rPr lang="en-PH" sz="2500" dirty="0"/>
              <a:t>. </a:t>
            </a:r>
          </a:p>
        </p:txBody>
      </p:sp>
      <p:sp>
        <p:nvSpPr>
          <p:cNvPr id="12" name="Oval 11">
            <a:extLst>
              <a:ext uri="{FF2B5EF4-FFF2-40B4-BE49-F238E27FC236}">
                <a16:creationId xmlns:a16="http://schemas.microsoft.com/office/drawing/2014/main" id="{E04CA653-C8D2-3C6A-A05A-7DA41E537FE5}"/>
              </a:ext>
            </a:extLst>
          </p:cNvPr>
          <p:cNvSpPr/>
          <p:nvPr/>
        </p:nvSpPr>
        <p:spPr>
          <a:xfrm>
            <a:off x="4389634" y="1181100"/>
            <a:ext cx="3344665" cy="2153988"/>
          </a:xfrm>
          <a:prstGeom prst="ellipse">
            <a:avLst/>
          </a:prstGeom>
          <a:noFill/>
          <a:ln w="762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1F8127E1-801C-B403-5EB9-7A58282766D1}"/>
              </a:ext>
            </a:extLst>
          </p:cNvPr>
          <p:cNvSpPr/>
          <p:nvPr/>
        </p:nvSpPr>
        <p:spPr>
          <a:xfrm>
            <a:off x="8054340" y="494336"/>
            <a:ext cx="2865120" cy="2934664"/>
          </a:xfrm>
          <a:prstGeom prst="ellipse">
            <a:avLst/>
          </a:prstGeom>
          <a:noFill/>
          <a:ln w="76200">
            <a:solidFill>
              <a:srgbClr val="FFC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3565635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2412D260-4170-9FBB-1F06-06AB2E6B451B}"/>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437E6D0B-F371-6315-23FD-480881B392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DEB95C0A-E43A-9128-2BE0-6B10A67161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2119" y="593208"/>
            <a:ext cx="976574" cy="994170"/>
          </a:xfrm>
          <a:prstGeom prst="rect">
            <a:avLst/>
          </a:prstGeom>
        </p:spPr>
      </p:pic>
      <p:pic>
        <p:nvPicPr>
          <p:cNvPr id="34" name="Picture 33">
            <a:extLst>
              <a:ext uri="{FF2B5EF4-FFF2-40B4-BE49-F238E27FC236}">
                <a16:creationId xmlns:a16="http://schemas.microsoft.com/office/drawing/2014/main" id="{78479A8C-FB41-B4EE-E9CF-871FCCDE20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FF2765F9-8565-16E1-2190-015BE2F719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6469" y="1693483"/>
            <a:ext cx="999041" cy="1226545"/>
          </a:xfrm>
          <a:prstGeom prst="rect">
            <a:avLst/>
          </a:prstGeom>
        </p:spPr>
      </p:pic>
      <p:pic>
        <p:nvPicPr>
          <p:cNvPr id="36" name="Picture 35">
            <a:extLst>
              <a:ext uri="{FF2B5EF4-FFF2-40B4-BE49-F238E27FC236}">
                <a16:creationId xmlns:a16="http://schemas.microsoft.com/office/drawing/2014/main" id="{56E0C37C-FDAB-26A1-FD73-53E87D4085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32AAFD3C-89BB-11E2-3C83-376290B8E7FE}"/>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453225B8-3290-62A7-60C7-109E6F466AE7}"/>
              </a:ext>
            </a:extLst>
          </p:cNvPr>
          <p:cNvPicPr>
            <a:picLocks noChangeAspect="1"/>
          </p:cNvPicPr>
          <p:nvPr/>
        </p:nvPicPr>
        <p:blipFill>
          <a:blip r:embed="rId8"/>
          <a:stretch>
            <a:fillRect/>
          </a:stretch>
        </p:blipFill>
        <p:spPr>
          <a:xfrm>
            <a:off x="5976168" y="2016204"/>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6082CAA8-AD9A-85B7-94C5-910103489208}"/>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5" name="TextBox 4">
            <a:extLst>
              <a:ext uri="{FF2B5EF4-FFF2-40B4-BE49-F238E27FC236}">
                <a16:creationId xmlns:a16="http://schemas.microsoft.com/office/drawing/2014/main" id="{C322431D-82A9-6367-0624-0DADAC4A2DF1}"/>
              </a:ext>
            </a:extLst>
          </p:cNvPr>
          <p:cNvSpPr txBox="1"/>
          <p:nvPr/>
        </p:nvSpPr>
        <p:spPr>
          <a:xfrm>
            <a:off x="4849128" y="3317430"/>
            <a:ext cx="2066912" cy="369332"/>
          </a:xfrm>
          <a:prstGeom prst="rect">
            <a:avLst/>
          </a:prstGeom>
          <a:noFill/>
        </p:spPr>
        <p:txBody>
          <a:bodyPr wrap="none" rtlCol="0">
            <a:spAutoFit/>
          </a:bodyPr>
          <a:lstStyle/>
          <a:p>
            <a:r>
              <a:rPr lang="en-US" b="1" dirty="0"/>
              <a:t>Group with scales</a:t>
            </a:r>
          </a:p>
        </p:txBody>
      </p:sp>
      <p:sp>
        <p:nvSpPr>
          <p:cNvPr id="6" name="TextBox 5">
            <a:extLst>
              <a:ext uri="{FF2B5EF4-FFF2-40B4-BE49-F238E27FC236}">
                <a16:creationId xmlns:a16="http://schemas.microsoft.com/office/drawing/2014/main" id="{50096B46-17AB-1F7D-BA9A-9C0E12139842}"/>
              </a:ext>
            </a:extLst>
          </p:cNvPr>
          <p:cNvSpPr txBox="1"/>
          <p:nvPr/>
        </p:nvSpPr>
        <p:spPr>
          <a:xfrm>
            <a:off x="1776692" y="3317430"/>
            <a:ext cx="2254079" cy="369332"/>
          </a:xfrm>
          <a:prstGeom prst="rect">
            <a:avLst/>
          </a:prstGeom>
          <a:noFill/>
        </p:spPr>
        <p:txBody>
          <a:bodyPr wrap="none" rtlCol="0">
            <a:spAutoFit/>
          </a:bodyPr>
          <a:lstStyle/>
          <a:p>
            <a:r>
              <a:rPr lang="en-US" b="1" dirty="0"/>
              <a:t>Group with feathers</a:t>
            </a:r>
          </a:p>
        </p:txBody>
      </p:sp>
      <p:sp>
        <p:nvSpPr>
          <p:cNvPr id="7" name="TextBox 6">
            <a:extLst>
              <a:ext uri="{FF2B5EF4-FFF2-40B4-BE49-F238E27FC236}">
                <a16:creationId xmlns:a16="http://schemas.microsoft.com/office/drawing/2014/main" id="{B25D8FB3-24C1-B2D7-52A4-E687213BE492}"/>
              </a:ext>
            </a:extLst>
          </p:cNvPr>
          <p:cNvSpPr txBox="1"/>
          <p:nvPr/>
        </p:nvSpPr>
        <p:spPr>
          <a:xfrm>
            <a:off x="8453366" y="3317430"/>
            <a:ext cx="1677703" cy="369332"/>
          </a:xfrm>
          <a:prstGeom prst="rect">
            <a:avLst/>
          </a:prstGeom>
          <a:noFill/>
        </p:spPr>
        <p:txBody>
          <a:bodyPr wrap="none" rtlCol="0">
            <a:spAutoFit/>
          </a:bodyPr>
          <a:lstStyle/>
          <a:p>
            <a:r>
              <a:rPr lang="en-US" b="1" dirty="0"/>
              <a:t>Group with fur</a:t>
            </a:r>
          </a:p>
        </p:txBody>
      </p:sp>
      <p:sp>
        <p:nvSpPr>
          <p:cNvPr id="2" name="Oval 1">
            <a:extLst>
              <a:ext uri="{FF2B5EF4-FFF2-40B4-BE49-F238E27FC236}">
                <a16:creationId xmlns:a16="http://schemas.microsoft.com/office/drawing/2014/main" id="{78CA614B-D1BB-6AAD-339D-2D95F929E84B}"/>
              </a:ext>
            </a:extLst>
          </p:cNvPr>
          <p:cNvSpPr/>
          <p:nvPr/>
        </p:nvSpPr>
        <p:spPr>
          <a:xfrm>
            <a:off x="1371600" y="416745"/>
            <a:ext cx="2865120" cy="2934664"/>
          </a:xfrm>
          <a:prstGeom prst="ellipse">
            <a:avLst/>
          </a:prstGeom>
          <a:noFill/>
          <a:ln w="76200"/>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11" name="Title 1">
            <a:extLst>
              <a:ext uri="{FF2B5EF4-FFF2-40B4-BE49-F238E27FC236}">
                <a16:creationId xmlns:a16="http://schemas.microsoft.com/office/drawing/2014/main" id="{F84901EE-2569-F30A-DB88-2E7976864F33}"/>
              </a:ext>
            </a:extLst>
          </p:cNvPr>
          <p:cNvSpPr txBox="1">
            <a:spLocks/>
          </p:cNvSpPr>
          <p:nvPr/>
        </p:nvSpPr>
        <p:spPr>
          <a:xfrm>
            <a:off x="1820117" y="4748090"/>
            <a:ext cx="8551765" cy="80149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Similar objects are grouped into </a:t>
            </a:r>
            <a:r>
              <a:rPr lang="en-PH" sz="2500" b="1" dirty="0">
                <a:solidFill>
                  <a:srgbClr val="0070C0"/>
                </a:solidFill>
              </a:rPr>
              <a:t>one cluster </a:t>
            </a:r>
            <a:r>
              <a:rPr lang="en-PH" sz="2500" dirty="0"/>
              <a:t>and are different from objects in </a:t>
            </a:r>
            <a:r>
              <a:rPr lang="en-PH" sz="2500" b="1" dirty="0">
                <a:solidFill>
                  <a:srgbClr val="0070C0"/>
                </a:solidFill>
              </a:rPr>
              <a:t>another cluster</a:t>
            </a:r>
            <a:r>
              <a:rPr lang="en-PH" sz="2500" dirty="0"/>
              <a:t>.</a:t>
            </a:r>
          </a:p>
        </p:txBody>
      </p:sp>
      <p:sp>
        <p:nvSpPr>
          <p:cNvPr id="12" name="Oval 11">
            <a:extLst>
              <a:ext uri="{FF2B5EF4-FFF2-40B4-BE49-F238E27FC236}">
                <a16:creationId xmlns:a16="http://schemas.microsoft.com/office/drawing/2014/main" id="{3837B02D-1FF5-5490-A475-401EE0F2558C}"/>
              </a:ext>
            </a:extLst>
          </p:cNvPr>
          <p:cNvSpPr/>
          <p:nvPr/>
        </p:nvSpPr>
        <p:spPr>
          <a:xfrm>
            <a:off x="4389634" y="1181100"/>
            <a:ext cx="3344665" cy="2153988"/>
          </a:xfrm>
          <a:prstGeom prst="ellipse">
            <a:avLst/>
          </a:prstGeom>
          <a:noFill/>
          <a:ln w="762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BAB01402-4DA0-5604-AB3B-43F90B59B5F3}"/>
              </a:ext>
            </a:extLst>
          </p:cNvPr>
          <p:cNvSpPr/>
          <p:nvPr/>
        </p:nvSpPr>
        <p:spPr>
          <a:xfrm>
            <a:off x="8054340" y="494336"/>
            <a:ext cx="2865120" cy="2934664"/>
          </a:xfrm>
          <a:prstGeom prst="ellipse">
            <a:avLst/>
          </a:prstGeom>
          <a:noFill/>
          <a:ln w="76200">
            <a:solidFill>
              <a:srgbClr val="FFC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5274103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F4E7BAEC-99F6-C09D-6EA9-FD7B611832E1}"/>
              </a:ext>
            </a:extLst>
          </p:cNvPr>
          <p:cNvGrpSpPr/>
          <p:nvPr/>
        </p:nvGrpSpPr>
        <p:grpSpPr>
          <a:xfrm>
            <a:off x="1676373" y="1703640"/>
            <a:ext cx="3833157" cy="4269600"/>
            <a:chOff x="71719" y="1860207"/>
            <a:chExt cx="3833157" cy="2820931"/>
          </a:xfrm>
        </p:grpSpPr>
        <p:pic>
          <p:nvPicPr>
            <p:cNvPr id="3" name="Picture 2">
              <a:extLst>
                <a:ext uri="{FF2B5EF4-FFF2-40B4-BE49-F238E27FC236}">
                  <a16:creationId xmlns:a16="http://schemas.microsoft.com/office/drawing/2014/main" id="{3E63B61C-4ECA-FBA7-5D5B-51FDEAD97A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719" y="1860207"/>
              <a:ext cx="3833157" cy="2221200"/>
            </a:xfrm>
            <a:prstGeom prst="rect">
              <a:avLst/>
            </a:prstGeom>
          </p:spPr>
        </p:pic>
        <p:sp>
          <p:nvSpPr>
            <p:cNvPr id="4" name="TextBox 3">
              <a:extLst>
                <a:ext uri="{FF2B5EF4-FFF2-40B4-BE49-F238E27FC236}">
                  <a16:creationId xmlns:a16="http://schemas.microsoft.com/office/drawing/2014/main" id="{59DC78D7-4DA9-8DF3-AFC8-BDA20DAB3E98}"/>
                </a:ext>
              </a:extLst>
            </p:cNvPr>
            <p:cNvSpPr txBox="1"/>
            <p:nvPr/>
          </p:nvSpPr>
          <p:spPr>
            <a:xfrm>
              <a:off x="448066" y="4173307"/>
              <a:ext cx="3082703" cy="507831"/>
            </a:xfrm>
            <a:prstGeom prst="rect">
              <a:avLst/>
            </a:prstGeom>
            <a:noFill/>
          </p:spPr>
          <p:txBody>
            <a:bodyPr wrap="none" rtlCol="0">
              <a:spAutoFit/>
            </a:bodyPr>
            <a:lstStyle/>
            <a:p>
              <a:r>
                <a:rPr lang="en-US" sz="2700" b="1" dirty="0"/>
                <a:t>Supervised Learning</a:t>
              </a:r>
            </a:p>
          </p:txBody>
        </p:sp>
      </p:grpSp>
      <p:grpSp>
        <p:nvGrpSpPr>
          <p:cNvPr id="5" name="Group 4">
            <a:extLst>
              <a:ext uri="{FF2B5EF4-FFF2-40B4-BE49-F238E27FC236}">
                <a16:creationId xmlns:a16="http://schemas.microsoft.com/office/drawing/2014/main" id="{F57B2FAE-B913-E461-61B0-DCA6A3388B1F}"/>
              </a:ext>
            </a:extLst>
          </p:cNvPr>
          <p:cNvGrpSpPr/>
          <p:nvPr/>
        </p:nvGrpSpPr>
        <p:grpSpPr>
          <a:xfrm>
            <a:off x="7132938" y="1699569"/>
            <a:ext cx="3733800" cy="4273671"/>
            <a:chOff x="4229100" y="1872907"/>
            <a:chExt cx="3733800" cy="2808231"/>
          </a:xfrm>
        </p:grpSpPr>
        <p:pic>
          <p:nvPicPr>
            <p:cNvPr id="6" name="Picture 5">
              <a:extLst>
                <a:ext uri="{FF2B5EF4-FFF2-40B4-BE49-F238E27FC236}">
                  <a16:creationId xmlns:a16="http://schemas.microsoft.com/office/drawing/2014/main" id="{0349132A-D02D-D925-8171-09FBF52DA2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29100" y="1872907"/>
              <a:ext cx="3733800" cy="2209800"/>
            </a:xfrm>
            <a:prstGeom prst="rect">
              <a:avLst/>
            </a:prstGeom>
          </p:spPr>
        </p:pic>
        <p:sp>
          <p:nvSpPr>
            <p:cNvPr id="7" name="TextBox 6">
              <a:extLst>
                <a:ext uri="{FF2B5EF4-FFF2-40B4-BE49-F238E27FC236}">
                  <a16:creationId xmlns:a16="http://schemas.microsoft.com/office/drawing/2014/main" id="{FAD37EC1-467D-0C60-1ED8-B02F890D9545}"/>
                </a:ext>
              </a:extLst>
            </p:cNvPr>
            <p:cNvSpPr txBox="1"/>
            <p:nvPr/>
          </p:nvSpPr>
          <p:spPr>
            <a:xfrm>
              <a:off x="4361486" y="4173307"/>
              <a:ext cx="3469027" cy="507831"/>
            </a:xfrm>
            <a:prstGeom prst="rect">
              <a:avLst/>
            </a:prstGeom>
            <a:noFill/>
          </p:spPr>
          <p:txBody>
            <a:bodyPr wrap="none" rtlCol="0">
              <a:spAutoFit/>
            </a:bodyPr>
            <a:lstStyle/>
            <a:p>
              <a:r>
                <a:rPr lang="en-US" sz="2700" b="1" dirty="0"/>
                <a:t>Unsupervised Learning</a:t>
              </a:r>
            </a:p>
          </p:txBody>
        </p:sp>
      </p:grpSp>
    </p:spTree>
    <p:extLst>
      <p:ext uri="{BB962C8B-B14F-4D97-AF65-F5344CB8AC3E}">
        <p14:creationId xmlns:p14="http://schemas.microsoft.com/office/powerpoint/2010/main" val="3129357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DCB5FF8A-F51E-9408-71AC-6DB6AF631C6A}"/>
            </a:ext>
          </a:extLst>
        </p:cNvPr>
        <p:cNvGrpSpPr/>
        <p:nvPr/>
      </p:nvGrpSpPr>
      <p:grpSpPr>
        <a:xfrm>
          <a:off x="0" y="0"/>
          <a:ext cx="0" cy="0"/>
          <a:chOff x="0" y="0"/>
          <a:chExt cx="0" cy="0"/>
        </a:xfrm>
      </p:grpSpPr>
      <p:pic>
        <p:nvPicPr>
          <p:cNvPr id="32" name="Picture 31">
            <a:extLst>
              <a:ext uri="{FF2B5EF4-FFF2-40B4-BE49-F238E27FC236}">
                <a16:creationId xmlns:a16="http://schemas.microsoft.com/office/drawing/2014/main" id="{2C996367-9F2F-9822-0FF5-D927D7146F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02941" y="1874731"/>
            <a:ext cx="1039417" cy="1002946"/>
          </a:xfrm>
          <a:prstGeom prst="rect">
            <a:avLst/>
          </a:prstGeom>
        </p:spPr>
      </p:pic>
      <p:pic>
        <p:nvPicPr>
          <p:cNvPr id="33" name="Picture 32">
            <a:extLst>
              <a:ext uri="{FF2B5EF4-FFF2-40B4-BE49-F238E27FC236}">
                <a16:creationId xmlns:a16="http://schemas.microsoft.com/office/drawing/2014/main" id="{8626B5E2-9B04-6207-5CFC-17FDF03F95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92119" y="593208"/>
            <a:ext cx="976574" cy="994170"/>
          </a:xfrm>
          <a:prstGeom prst="rect">
            <a:avLst/>
          </a:prstGeom>
        </p:spPr>
      </p:pic>
      <p:pic>
        <p:nvPicPr>
          <p:cNvPr id="34" name="Picture 33">
            <a:extLst>
              <a:ext uri="{FF2B5EF4-FFF2-40B4-BE49-F238E27FC236}">
                <a16:creationId xmlns:a16="http://schemas.microsoft.com/office/drawing/2014/main" id="{814B80DB-6DC4-CC38-56F0-B6746345E00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09490" y="1735835"/>
            <a:ext cx="1141842" cy="1141842"/>
          </a:xfrm>
          <a:prstGeom prst="rect">
            <a:avLst/>
          </a:prstGeom>
        </p:spPr>
      </p:pic>
      <p:pic>
        <p:nvPicPr>
          <p:cNvPr id="35" name="Picture 34">
            <a:extLst>
              <a:ext uri="{FF2B5EF4-FFF2-40B4-BE49-F238E27FC236}">
                <a16:creationId xmlns:a16="http://schemas.microsoft.com/office/drawing/2014/main" id="{279292CD-4EEE-67D8-BA6B-4F590AB162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6469" y="1693483"/>
            <a:ext cx="999041" cy="1226545"/>
          </a:xfrm>
          <a:prstGeom prst="rect">
            <a:avLst/>
          </a:prstGeom>
        </p:spPr>
      </p:pic>
      <p:pic>
        <p:nvPicPr>
          <p:cNvPr id="36" name="Picture 35">
            <a:extLst>
              <a:ext uri="{FF2B5EF4-FFF2-40B4-BE49-F238E27FC236}">
                <a16:creationId xmlns:a16="http://schemas.microsoft.com/office/drawing/2014/main" id="{F30AA848-347B-2B51-7118-F48ED3AD1B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52885" y="650641"/>
            <a:ext cx="996895" cy="936737"/>
          </a:xfrm>
          <a:prstGeom prst="rect">
            <a:avLst/>
          </a:prstGeom>
        </p:spPr>
      </p:pic>
      <p:pic>
        <p:nvPicPr>
          <p:cNvPr id="3" name="Picture 2" descr="A cartoon of a green lizard&#10;&#10;AI-generated content may be incorrect.">
            <a:extLst>
              <a:ext uri="{FF2B5EF4-FFF2-40B4-BE49-F238E27FC236}">
                <a16:creationId xmlns:a16="http://schemas.microsoft.com/office/drawing/2014/main" id="{046BFD51-4AE6-B124-CE66-484F46355B8E}"/>
              </a:ext>
            </a:extLst>
          </p:cNvPr>
          <p:cNvPicPr>
            <a:picLocks noChangeAspect="1"/>
          </p:cNvPicPr>
          <p:nvPr/>
        </p:nvPicPr>
        <p:blipFill>
          <a:blip r:embed="rId7"/>
          <a:stretch>
            <a:fillRect/>
          </a:stretch>
        </p:blipFill>
        <p:spPr>
          <a:xfrm>
            <a:off x="4527708" y="1884077"/>
            <a:ext cx="1242000" cy="993600"/>
          </a:xfrm>
          <a:prstGeom prst="rect">
            <a:avLst/>
          </a:prstGeom>
        </p:spPr>
      </p:pic>
      <p:pic>
        <p:nvPicPr>
          <p:cNvPr id="4" name="Picture 3" descr="A cartoon of a green alligator&#10;&#10;AI-generated content may be incorrect.">
            <a:extLst>
              <a:ext uri="{FF2B5EF4-FFF2-40B4-BE49-F238E27FC236}">
                <a16:creationId xmlns:a16="http://schemas.microsoft.com/office/drawing/2014/main" id="{C4ABF122-0535-872E-8C6F-558C1A1962D0}"/>
              </a:ext>
            </a:extLst>
          </p:cNvPr>
          <p:cNvPicPr>
            <a:picLocks noChangeAspect="1"/>
          </p:cNvPicPr>
          <p:nvPr/>
        </p:nvPicPr>
        <p:blipFill>
          <a:blip r:embed="rId8"/>
          <a:stretch>
            <a:fillRect/>
          </a:stretch>
        </p:blipFill>
        <p:spPr>
          <a:xfrm>
            <a:off x="5976168" y="2016204"/>
            <a:ext cx="1559566" cy="720000"/>
          </a:xfrm>
          <a:prstGeom prst="rect">
            <a:avLst/>
          </a:prstGeom>
        </p:spPr>
      </p:pic>
      <p:pic>
        <p:nvPicPr>
          <p:cNvPr id="10" name="Picture 9" descr="A cartoon giraffe standing&#10;&#10;AI-generated content may be incorrect.">
            <a:extLst>
              <a:ext uri="{FF2B5EF4-FFF2-40B4-BE49-F238E27FC236}">
                <a16:creationId xmlns:a16="http://schemas.microsoft.com/office/drawing/2014/main" id="{BCBF1576-204E-B1B7-9DBC-07A8DC3BF9C7}"/>
              </a:ext>
            </a:extLst>
          </p:cNvPr>
          <p:cNvPicPr>
            <a:picLocks noChangeAspect="1"/>
          </p:cNvPicPr>
          <p:nvPr/>
        </p:nvPicPr>
        <p:blipFill>
          <a:blip r:embed="rId9"/>
          <a:srcRect b="6547"/>
          <a:stretch>
            <a:fillRect/>
          </a:stretch>
        </p:blipFill>
        <p:spPr>
          <a:xfrm>
            <a:off x="8342123" y="1549099"/>
            <a:ext cx="846936" cy="1440000"/>
          </a:xfrm>
          <a:prstGeom prst="rect">
            <a:avLst/>
          </a:prstGeom>
        </p:spPr>
      </p:pic>
      <p:sp>
        <p:nvSpPr>
          <p:cNvPr id="5" name="TextBox 4">
            <a:extLst>
              <a:ext uri="{FF2B5EF4-FFF2-40B4-BE49-F238E27FC236}">
                <a16:creationId xmlns:a16="http://schemas.microsoft.com/office/drawing/2014/main" id="{7E7AB608-ECC4-3A51-BFBD-4CBFCA00F6F7}"/>
              </a:ext>
            </a:extLst>
          </p:cNvPr>
          <p:cNvSpPr txBox="1"/>
          <p:nvPr/>
        </p:nvSpPr>
        <p:spPr>
          <a:xfrm>
            <a:off x="4942712" y="3425728"/>
            <a:ext cx="2066912" cy="369332"/>
          </a:xfrm>
          <a:prstGeom prst="rect">
            <a:avLst/>
          </a:prstGeom>
          <a:noFill/>
        </p:spPr>
        <p:txBody>
          <a:bodyPr wrap="none" rtlCol="0">
            <a:spAutoFit/>
          </a:bodyPr>
          <a:lstStyle/>
          <a:p>
            <a:r>
              <a:rPr lang="en-US" b="1" dirty="0"/>
              <a:t>Group with scales</a:t>
            </a:r>
          </a:p>
        </p:txBody>
      </p:sp>
      <p:sp>
        <p:nvSpPr>
          <p:cNvPr id="6" name="TextBox 5">
            <a:extLst>
              <a:ext uri="{FF2B5EF4-FFF2-40B4-BE49-F238E27FC236}">
                <a16:creationId xmlns:a16="http://schemas.microsoft.com/office/drawing/2014/main" id="{AD5B6500-B47C-C3AA-264B-4A3D3F9B9B45}"/>
              </a:ext>
            </a:extLst>
          </p:cNvPr>
          <p:cNvSpPr txBox="1"/>
          <p:nvPr/>
        </p:nvSpPr>
        <p:spPr>
          <a:xfrm>
            <a:off x="1677120" y="3462156"/>
            <a:ext cx="2254079" cy="369332"/>
          </a:xfrm>
          <a:prstGeom prst="rect">
            <a:avLst/>
          </a:prstGeom>
          <a:noFill/>
        </p:spPr>
        <p:txBody>
          <a:bodyPr wrap="none" rtlCol="0">
            <a:spAutoFit/>
          </a:bodyPr>
          <a:lstStyle/>
          <a:p>
            <a:r>
              <a:rPr lang="en-US" b="1" dirty="0"/>
              <a:t>Group with feathers</a:t>
            </a:r>
          </a:p>
        </p:txBody>
      </p:sp>
      <p:sp>
        <p:nvSpPr>
          <p:cNvPr id="7" name="TextBox 6">
            <a:extLst>
              <a:ext uri="{FF2B5EF4-FFF2-40B4-BE49-F238E27FC236}">
                <a16:creationId xmlns:a16="http://schemas.microsoft.com/office/drawing/2014/main" id="{F7A2105A-7CEA-1358-E430-2A24D47FF609}"/>
              </a:ext>
            </a:extLst>
          </p:cNvPr>
          <p:cNvSpPr txBox="1"/>
          <p:nvPr/>
        </p:nvSpPr>
        <p:spPr>
          <a:xfrm>
            <a:off x="8648048" y="3434148"/>
            <a:ext cx="1677703" cy="369332"/>
          </a:xfrm>
          <a:prstGeom prst="rect">
            <a:avLst/>
          </a:prstGeom>
          <a:noFill/>
        </p:spPr>
        <p:txBody>
          <a:bodyPr wrap="none" rtlCol="0">
            <a:spAutoFit/>
          </a:bodyPr>
          <a:lstStyle/>
          <a:p>
            <a:r>
              <a:rPr lang="en-US" b="1" dirty="0"/>
              <a:t>Group with fur</a:t>
            </a:r>
          </a:p>
        </p:txBody>
      </p:sp>
      <p:sp>
        <p:nvSpPr>
          <p:cNvPr id="2" name="Oval 1">
            <a:extLst>
              <a:ext uri="{FF2B5EF4-FFF2-40B4-BE49-F238E27FC236}">
                <a16:creationId xmlns:a16="http://schemas.microsoft.com/office/drawing/2014/main" id="{853ED6E9-C36C-DF7E-2D5B-F37E77F87FD3}"/>
              </a:ext>
            </a:extLst>
          </p:cNvPr>
          <p:cNvSpPr/>
          <p:nvPr/>
        </p:nvSpPr>
        <p:spPr>
          <a:xfrm>
            <a:off x="1371600" y="416745"/>
            <a:ext cx="2865120" cy="2934664"/>
          </a:xfrm>
          <a:prstGeom prst="ellipse">
            <a:avLst/>
          </a:prstGeom>
          <a:noFill/>
          <a:ln w="76200"/>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11" name="Title 1">
            <a:extLst>
              <a:ext uri="{FF2B5EF4-FFF2-40B4-BE49-F238E27FC236}">
                <a16:creationId xmlns:a16="http://schemas.microsoft.com/office/drawing/2014/main" id="{C851834F-9B07-1870-62CF-A932816732B7}"/>
              </a:ext>
            </a:extLst>
          </p:cNvPr>
          <p:cNvSpPr txBox="1">
            <a:spLocks/>
          </p:cNvSpPr>
          <p:nvPr/>
        </p:nvSpPr>
        <p:spPr>
          <a:xfrm>
            <a:off x="1820117" y="4748090"/>
            <a:ext cx="8551765" cy="80149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b="1" dirty="0">
                <a:solidFill>
                  <a:srgbClr val="0070C0"/>
                </a:solidFill>
              </a:rPr>
              <a:t>Clustering</a:t>
            </a:r>
            <a:r>
              <a:rPr lang="en-PH" sz="2500" dirty="0"/>
              <a:t> is one of the main approaches used in supervised learning. </a:t>
            </a:r>
          </a:p>
        </p:txBody>
      </p:sp>
      <p:sp>
        <p:nvSpPr>
          <p:cNvPr id="12" name="Oval 11">
            <a:extLst>
              <a:ext uri="{FF2B5EF4-FFF2-40B4-BE49-F238E27FC236}">
                <a16:creationId xmlns:a16="http://schemas.microsoft.com/office/drawing/2014/main" id="{5D0F6FB7-06C3-EF15-C43A-41F42B1850A7}"/>
              </a:ext>
            </a:extLst>
          </p:cNvPr>
          <p:cNvSpPr/>
          <p:nvPr/>
        </p:nvSpPr>
        <p:spPr>
          <a:xfrm>
            <a:off x="4389634" y="1181100"/>
            <a:ext cx="3344665" cy="2153988"/>
          </a:xfrm>
          <a:prstGeom prst="ellipse">
            <a:avLst/>
          </a:prstGeom>
          <a:noFill/>
          <a:ln w="76200">
            <a:solidFill>
              <a:srgbClr val="00B05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6AAE3F54-7F15-9974-67C7-332CC6BA9C15}"/>
              </a:ext>
            </a:extLst>
          </p:cNvPr>
          <p:cNvSpPr/>
          <p:nvPr/>
        </p:nvSpPr>
        <p:spPr>
          <a:xfrm>
            <a:off x="8054340" y="494336"/>
            <a:ext cx="2865120" cy="2934664"/>
          </a:xfrm>
          <a:prstGeom prst="ellipse">
            <a:avLst/>
          </a:prstGeom>
          <a:noFill/>
          <a:ln w="76200">
            <a:solidFill>
              <a:srgbClr val="FFC000"/>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52705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18732-6482-266C-1BBE-7DE2425F969F}"/>
              </a:ext>
            </a:extLst>
          </p:cNvPr>
          <p:cNvSpPr txBox="1">
            <a:spLocks/>
          </p:cNvSpPr>
          <p:nvPr/>
        </p:nvSpPr>
        <p:spPr>
          <a:xfrm>
            <a:off x="1820117" y="5410200"/>
            <a:ext cx="8551765" cy="80149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Other unsupervised learning approaches include </a:t>
            </a:r>
            <a:r>
              <a:rPr lang="en-PH" sz="2500" b="1" dirty="0"/>
              <a:t>dimensionality reduction</a:t>
            </a:r>
            <a:r>
              <a:rPr lang="en-PH" sz="2500" dirty="0"/>
              <a:t> and </a:t>
            </a:r>
            <a:r>
              <a:rPr lang="en-PH" sz="2500" b="1" dirty="0"/>
              <a:t>association rule learning</a:t>
            </a:r>
            <a:r>
              <a:rPr lang="en-PH" sz="2500" dirty="0"/>
              <a:t>.</a:t>
            </a:r>
          </a:p>
        </p:txBody>
      </p:sp>
      <p:pic>
        <p:nvPicPr>
          <p:cNvPr id="4" name="Picture 3" descr="A group of colorful dots and crosses&#10;&#10;AI-generated content may be incorrect.">
            <a:extLst>
              <a:ext uri="{FF2B5EF4-FFF2-40B4-BE49-F238E27FC236}">
                <a16:creationId xmlns:a16="http://schemas.microsoft.com/office/drawing/2014/main" id="{5E0AB653-81A6-2CF3-DB32-AE73DC398499}"/>
              </a:ext>
            </a:extLst>
          </p:cNvPr>
          <p:cNvPicPr>
            <a:picLocks noChangeAspect="1"/>
          </p:cNvPicPr>
          <p:nvPr/>
        </p:nvPicPr>
        <p:blipFill>
          <a:blip r:embed="rId2"/>
          <a:stretch>
            <a:fillRect/>
          </a:stretch>
        </p:blipFill>
        <p:spPr>
          <a:xfrm>
            <a:off x="322707" y="1554950"/>
            <a:ext cx="3389760" cy="2880000"/>
          </a:xfrm>
          <a:prstGeom prst="rect">
            <a:avLst/>
          </a:prstGeom>
        </p:spPr>
      </p:pic>
      <p:sp>
        <p:nvSpPr>
          <p:cNvPr id="5" name="TextBox 4">
            <a:extLst>
              <a:ext uri="{FF2B5EF4-FFF2-40B4-BE49-F238E27FC236}">
                <a16:creationId xmlns:a16="http://schemas.microsoft.com/office/drawing/2014/main" id="{F0B31635-5CD6-FF5E-1E6C-0F6E258111B6}"/>
              </a:ext>
            </a:extLst>
          </p:cNvPr>
          <p:cNvSpPr txBox="1"/>
          <p:nvPr/>
        </p:nvSpPr>
        <p:spPr>
          <a:xfrm>
            <a:off x="1379367" y="4628016"/>
            <a:ext cx="1276440" cy="369332"/>
          </a:xfrm>
          <a:prstGeom prst="rect">
            <a:avLst/>
          </a:prstGeom>
          <a:noFill/>
        </p:spPr>
        <p:txBody>
          <a:bodyPr wrap="none" rtlCol="0">
            <a:spAutoFit/>
          </a:bodyPr>
          <a:lstStyle/>
          <a:p>
            <a:r>
              <a:rPr lang="en-US" b="1" dirty="0"/>
              <a:t>Clustering</a:t>
            </a:r>
          </a:p>
        </p:txBody>
      </p:sp>
      <p:pic>
        <p:nvPicPr>
          <p:cNvPr id="6" name="Picture 5" descr="A screen shot of a graph&#10;&#10;AI-generated content may be incorrect.">
            <a:extLst>
              <a:ext uri="{FF2B5EF4-FFF2-40B4-BE49-F238E27FC236}">
                <a16:creationId xmlns:a16="http://schemas.microsoft.com/office/drawing/2014/main" id="{C57BE8B5-6858-501E-AAB9-6763A6D7FECA}"/>
              </a:ext>
            </a:extLst>
          </p:cNvPr>
          <p:cNvPicPr>
            <a:picLocks noChangeAspect="1"/>
          </p:cNvPicPr>
          <p:nvPr/>
        </p:nvPicPr>
        <p:blipFill>
          <a:blip r:embed="rId3">
            <a:extLst>
              <a:ext uri="{28A0092B-C50C-407E-A947-70E740481C1C}">
                <a14:useLocalDpi xmlns:a14="http://schemas.microsoft.com/office/drawing/2010/main" val="0"/>
              </a:ext>
            </a:extLst>
          </a:blip>
          <a:srcRect t="12136"/>
          <a:stretch>
            <a:fillRect/>
          </a:stretch>
        </p:blipFill>
        <p:spPr>
          <a:xfrm>
            <a:off x="5295900" y="1012070"/>
            <a:ext cx="5590532" cy="1800000"/>
          </a:xfrm>
          <a:prstGeom prst="rect">
            <a:avLst/>
          </a:prstGeom>
        </p:spPr>
      </p:pic>
      <p:sp>
        <p:nvSpPr>
          <p:cNvPr id="7" name="TextBox 6">
            <a:extLst>
              <a:ext uri="{FF2B5EF4-FFF2-40B4-BE49-F238E27FC236}">
                <a16:creationId xmlns:a16="http://schemas.microsoft.com/office/drawing/2014/main" id="{C5A5E20A-C7C1-1567-E526-49F83D6E74C2}"/>
              </a:ext>
            </a:extLst>
          </p:cNvPr>
          <p:cNvSpPr txBox="1"/>
          <p:nvPr/>
        </p:nvSpPr>
        <p:spPr>
          <a:xfrm>
            <a:off x="7582047" y="3059668"/>
            <a:ext cx="2904962" cy="369332"/>
          </a:xfrm>
          <a:prstGeom prst="rect">
            <a:avLst/>
          </a:prstGeom>
          <a:noFill/>
        </p:spPr>
        <p:txBody>
          <a:bodyPr wrap="none" rtlCol="0">
            <a:spAutoFit/>
          </a:bodyPr>
          <a:lstStyle/>
          <a:p>
            <a:r>
              <a:rPr lang="en-US" b="1" dirty="0"/>
              <a:t>Dimensionality Reduction</a:t>
            </a:r>
          </a:p>
        </p:txBody>
      </p:sp>
    </p:spTree>
    <p:extLst>
      <p:ext uri="{BB962C8B-B14F-4D97-AF65-F5344CB8AC3E}">
        <p14:creationId xmlns:p14="http://schemas.microsoft.com/office/powerpoint/2010/main" val="29796970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DE32EE-8F44-14DD-94C7-32AB5E29AB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1A51C6-A643-6FF6-B000-FED051097B43}"/>
              </a:ext>
            </a:extLst>
          </p:cNvPr>
          <p:cNvSpPr txBox="1">
            <a:spLocks/>
          </p:cNvSpPr>
          <p:nvPr/>
        </p:nvSpPr>
        <p:spPr>
          <a:xfrm>
            <a:off x="1058646" y="4762500"/>
            <a:ext cx="10074703" cy="80149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Other unsupervised learning approaches include </a:t>
            </a:r>
            <a:r>
              <a:rPr lang="en-PH" sz="2500" b="1" dirty="0"/>
              <a:t>dimensionality reduction..</a:t>
            </a:r>
            <a:endParaRPr lang="en-PH" sz="2500" dirty="0"/>
          </a:p>
        </p:txBody>
      </p:sp>
      <p:pic>
        <p:nvPicPr>
          <p:cNvPr id="6" name="Picture 5" descr="A screen shot of a graph&#10;&#10;AI-generated content may be incorrect.">
            <a:extLst>
              <a:ext uri="{FF2B5EF4-FFF2-40B4-BE49-F238E27FC236}">
                <a16:creationId xmlns:a16="http://schemas.microsoft.com/office/drawing/2014/main" id="{5BC55217-E6D4-2570-C844-0FE0BDABD153}"/>
              </a:ext>
            </a:extLst>
          </p:cNvPr>
          <p:cNvPicPr>
            <a:picLocks noChangeAspect="1"/>
          </p:cNvPicPr>
          <p:nvPr/>
        </p:nvPicPr>
        <p:blipFill>
          <a:blip r:embed="rId2">
            <a:extLst>
              <a:ext uri="{28A0092B-C50C-407E-A947-70E740481C1C}">
                <a14:useLocalDpi xmlns:a14="http://schemas.microsoft.com/office/drawing/2010/main" val="0"/>
              </a:ext>
            </a:extLst>
          </a:blip>
          <a:srcRect t="12136"/>
          <a:stretch>
            <a:fillRect/>
          </a:stretch>
        </p:blipFill>
        <p:spPr>
          <a:xfrm>
            <a:off x="1623573" y="1211469"/>
            <a:ext cx="8944851" cy="2880000"/>
          </a:xfrm>
          <a:prstGeom prst="rect">
            <a:avLst/>
          </a:prstGeom>
        </p:spPr>
      </p:pic>
    </p:spTree>
    <p:extLst>
      <p:ext uri="{BB962C8B-B14F-4D97-AF65-F5344CB8AC3E}">
        <p14:creationId xmlns:p14="http://schemas.microsoft.com/office/powerpoint/2010/main" val="4439390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EDEFD1-9076-BEE7-BAF9-05004F6CD2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78290A-597D-8075-237C-8BD0CF9CCEFA}"/>
              </a:ext>
            </a:extLst>
          </p:cNvPr>
          <p:cNvSpPr txBox="1">
            <a:spLocks/>
          </p:cNvSpPr>
          <p:nvPr/>
        </p:nvSpPr>
        <p:spPr>
          <a:xfrm>
            <a:off x="4072357" y="4762500"/>
            <a:ext cx="4149623" cy="801490"/>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PH" sz="2500" dirty="0"/>
              <a:t>And </a:t>
            </a:r>
            <a:r>
              <a:rPr lang="en-PH" sz="2500" b="1" dirty="0"/>
              <a:t>association rule learning</a:t>
            </a:r>
            <a:r>
              <a:rPr lang="en-PH" sz="2500" dirty="0"/>
              <a:t>.</a:t>
            </a:r>
          </a:p>
        </p:txBody>
      </p:sp>
      <p:grpSp>
        <p:nvGrpSpPr>
          <p:cNvPr id="9" name="Group 8">
            <a:extLst>
              <a:ext uri="{FF2B5EF4-FFF2-40B4-BE49-F238E27FC236}">
                <a16:creationId xmlns:a16="http://schemas.microsoft.com/office/drawing/2014/main" id="{BA5E1D3E-6698-5894-8062-EA22FB1C7276}"/>
              </a:ext>
            </a:extLst>
          </p:cNvPr>
          <p:cNvGrpSpPr/>
          <p:nvPr/>
        </p:nvGrpSpPr>
        <p:grpSpPr>
          <a:xfrm>
            <a:off x="2893611" y="928250"/>
            <a:ext cx="6404776" cy="3600000"/>
            <a:chOff x="2893611" y="1294010"/>
            <a:chExt cx="6404776" cy="3600000"/>
          </a:xfrm>
        </p:grpSpPr>
        <p:pic>
          <p:nvPicPr>
            <p:cNvPr id="7" name="Picture 6" descr="A diagram of a food delivery&#10;&#10;AI-generated content may be incorrect.">
              <a:extLst>
                <a:ext uri="{FF2B5EF4-FFF2-40B4-BE49-F238E27FC236}">
                  <a16:creationId xmlns:a16="http://schemas.microsoft.com/office/drawing/2014/main" id="{FC233501-D12D-5348-28FB-72CACFE8AE51}"/>
                </a:ext>
              </a:extLst>
            </p:cNvPr>
            <p:cNvPicPr>
              <a:picLocks noChangeAspect="1"/>
            </p:cNvPicPr>
            <p:nvPr/>
          </p:nvPicPr>
          <p:blipFill>
            <a:blip r:embed="rId2"/>
            <a:stretch>
              <a:fillRect/>
            </a:stretch>
          </p:blipFill>
          <p:spPr>
            <a:xfrm>
              <a:off x="2893611" y="1294010"/>
              <a:ext cx="6404776" cy="3600000"/>
            </a:xfrm>
            <a:prstGeom prst="rect">
              <a:avLst/>
            </a:prstGeom>
          </p:spPr>
        </p:pic>
        <p:sp>
          <p:nvSpPr>
            <p:cNvPr id="8" name="Rectangle 7">
              <a:extLst>
                <a:ext uri="{FF2B5EF4-FFF2-40B4-BE49-F238E27FC236}">
                  <a16:creationId xmlns:a16="http://schemas.microsoft.com/office/drawing/2014/main" id="{F00A89BC-79F4-B95E-4AFB-C06EB2D998F5}"/>
                </a:ext>
              </a:extLst>
            </p:cNvPr>
            <p:cNvSpPr/>
            <p:nvPr/>
          </p:nvSpPr>
          <p:spPr>
            <a:xfrm>
              <a:off x="3307080" y="1363980"/>
              <a:ext cx="2857500" cy="91440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PH"/>
            </a:p>
          </p:txBody>
        </p:sp>
      </p:grpSp>
    </p:spTree>
    <p:extLst>
      <p:ext uri="{BB962C8B-B14F-4D97-AF65-F5344CB8AC3E}">
        <p14:creationId xmlns:p14="http://schemas.microsoft.com/office/powerpoint/2010/main" val="40801328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D283C4-721E-6231-49D1-EE79D6AD99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16B829-FDE7-C5A0-3CBD-5290A966C7D7}"/>
              </a:ext>
            </a:extLst>
          </p:cNvPr>
          <p:cNvSpPr>
            <a:spLocks noGrp="1"/>
          </p:cNvSpPr>
          <p:nvPr>
            <p:ph type="title"/>
          </p:nvPr>
        </p:nvSpPr>
        <p:spPr/>
        <p:txBody>
          <a:bodyPr/>
          <a:lstStyle/>
          <a:p>
            <a:r>
              <a:rPr lang="en-PH" dirty="0"/>
              <a:t>Outline</a:t>
            </a:r>
          </a:p>
        </p:txBody>
      </p:sp>
      <p:sp>
        <p:nvSpPr>
          <p:cNvPr id="3" name="Content Placeholder 2">
            <a:extLst>
              <a:ext uri="{FF2B5EF4-FFF2-40B4-BE49-F238E27FC236}">
                <a16:creationId xmlns:a16="http://schemas.microsoft.com/office/drawing/2014/main" id="{00DA0AAA-8D58-104C-3A3D-78CEA8950D6E}"/>
              </a:ext>
            </a:extLst>
          </p:cNvPr>
          <p:cNvSpPr>
            <a:spLocks noGrp="1"/>
          </p:cNvSpPr>
          <p:nvPr>
            <p:ph idx="1"/>
          </p:nvPr>
        </p:nvSpPr>
        <p:spPr>
          <a:xfrm>
            <a:off x="838200" y="2056369"/>
            <a:ext cx="10515600" cy="3975262"/>
          </a:xfrm>
        </p:spPr>
        <p:txBody>
          <a:bodyPr>
            <a:noAutofit/>
          </a:bodyPr>
          <a:lstStyle/>
          <a:p>
            <a:pPr algn="l">
              <a:buFont typeface="Wingdings" pitchFamily="2" charset="2"/>
              <a:buChar char="Ø"/>
            </a:pPr>
            <a:r>
              <a:rPr lang="en-US" sz="3500" b="1" dirty="0">
                <a:solidFill>
                  <a:schemeClr val="bg2">
                    <a:lumMod val="90000"/>
                  </a:schemeClr>
                </a:solidFill>
              </a:rPr>
              <a:t> </a:t>
            </a:r>
            <a:r>
              <a:rPr lang="en-US" sz="3500" b="1" dirty="0"/>
              <a:t>Supervised vs Unsupervised Learning</a:t>
            </a:r>
          </a:p>
          <a:p>
            <a:pPr algn="l">
              <a:buFont typeface="Wingdings" pitchFamily="2" charset="2"/>
              <a:buChar char="Ø"/>
            </a:pPr>
            <a:r>
              <a:rPr lang="en-US" sz="3500" b="1" dirty="0">
                <a:solidFill>
                  <a:schemeClr val="bg2">
                    <a:lumMod val="90000"/>
                  </a:schemeClr>
                </a:solidFill>
              </a:rPr>
              <a:t> How unsupervised Learning works</a:t>
            </a:r>
          </a:p>
          <a:p>
            <a:pPr algn="l">
              <a:buFont typeface="Wingdings" pitchFamily="2" charset="2"/>
              <a:buChar char="Ø"/>
            </a:pPr>
            <a:r>
              <a:rPr lang="en-US" sz="3500" b="1" dirty="0">
                <a:solidFill>
                  <a:schemeClr val="bg2">
                    <a:lumMod val="90000"/>
                  </a:schemeClr>
                </a:solidFill>
              </a:rPr>
              <a:t> Approaches in Unsupervised Learning</a:t>
            </a:r>
          </a:p>
          <a:p>
            <a:pPr algn="l">
              <a:buFont typeface="Wingdings" pitchFamily="2" charset="2"/>
              <a:buChar char="Ø"/>
            </a:pPr>
            <a:r>
              <a:rPr lang="en-US" sz="3500" b="1" dirty="0">
                <a:solidFill>
                  <a:schemeClr val="bg2">
                    <a:lumMod val="90000"/>
                  </a:schemeClr>
                </a:solidFill>
              </a:rPr>
              <a:t> Types of unsupervised problems</a:t>
            </a:r>
          </a:p>
        </p:txBody>
      </p:sp>
    </p:spTree>
    <p:extLst>
      <p:ext uri="{BB962C8B-B14F-4D97-AF65-F5344CB8AC3E}">
        <p14:creationId xmlns:p14="http://schemas.microsoft.com/office/powerpoint/2010/main" val="29706449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380439-0D2D-C6F7-E678-39D2D0853B8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AA088D-E694-DEC2-F129-DA243C541A94}"/>
              </a:ext>
            </a:extLst>
          </p:cNvPr>
          <p:cNvSpPr>
            <a:spLocks noGrp="1"/>
          </p:cNvSpPr>
          <p:nvPr>
            <p:ph type="title"/>
          </p:nvPr>
        </p:nvSpPr>
        <p:spPr/>
        <p:txBody>
          <a:bodyPr/>
          <a:lstStyle/>
          <a:p>
            <a:r>
              <a:rPr lang="en-PH" dirty="0"/>
              <a:t>Categorizing news articles</a:t>
            </a:r>
          </a:p>
        </p:txBody>
      </p:sp>
      <p:sp>
        <p:nvSpPr>
          <p:cNvPr id="3" name="Content Placeholder 2">
            <a:extLst>
              <a:ext uri="{FF2B5EF4-FFF2-40B4-BE49-F238E27FC236}">
                <a16:creationId xmlns:a16="http://schemas.microsoft.com/office/drawing/2014/main" id="{2E22B8EC-0B3C-8834-1EE3-9A072FF97B45}"/>
              </a:ext>
            </a:extLst>
          </p:cNvPr>
          <p:cNvSpPr>
            <a:spLocks noGrp="1"/>
          </p:cNvSpPr>
          <p:nvPr>
            <p:ph idx="1"/>
          </p:nvPr>
        </p:nvSpPr>
        <p:spPr>
          <a:xfrm>
            <a:off x="790470" y="5321471"/>
            <a:ext cx="10611060" cy="1220006"/>
          </a:xfrm>
        </p:spPr>
        <p:txBody>
          <a:bodyPr>
            <a:noAutofit/>
          </a:bodyPr>
          <a:lstStyle/>
          <a:p>
            <a:pPr marL="0" indent="0" fontAlgn="base">
              <a:buNone/>
            </a:pPr>
            <a:r>
              <a:rPr lang="en-US" sz="2500" dirty="0"/>
              <a:t>Google News uses unsupervised learning to categorize articles on the same story from various online news outlets. For example, the results of a presidential election could be categorized under their label for politics news.</a:t>
            </a:r>
            <a:br>
              <a:rPr lang="en-US" sz="2500" dirty="0"/>
            </a:br>
            <a:br>
              <a:rPr lang="en-US" sz="2500" dirty="0"/>
            </a:br>
            <a:endParaRPr lang="en-US" sz="2500" dirty="0"/>
          </a:p>
        </p:txBody>
      </p:sp>
      <p:pic>
        <p:nvPicPr>
          <p:cNvPr id="5" name="Picture 4" descr="A diagram of a weather report&#10;&#10;AI-generated content may be incorrect.">
            <a:extLst>
              <a:ext uri="{FF2B5EF4-FFF2-40B4-BE49-F238E27FC236}">
                <a16:creationId xmlns:a16="http://schemas.microsoft.com/office/drawing/2014/main" id="{E59F05B5-5DBA-3AF2-7765-5BCE4C53E4AD}"/>
              </a:ext>
            </a:extLst>
          </p:cNvPr>
          <p:cNvPicPr>
            <a:picLocks noChangeAspect="1"/>
          </p:cNvPicPr>
          <p:nvPr/>
        </p:nvPicPr>
        <p:blipFill>
          <a:blip r:embed="rId2"/>
          <a:stretch>
            <a:fillRect/>
          </a:stretch>
        </p:blipFill>
        <p:spPr>
          <a:xfrm>
            <a:off x="2209800" y="1971675"/>
            <a:ext cx="7772400" cy="2914650"/>
          </a:xfrm>
          <a:prstGeom prst="rect">
            <a:avLst/>
          </a:prstGeom>
        </p:spPr>
      </p:pic>
    </p:spTree>
    <p:extLst>
      <p:ext uri="{BB962C8B-B14F-4D97-AF65-F5344CB8AC3E}">
        <p14:creationId xmlns:p14="http://schemas.microsoft.com/office/powerpoint/2010/main" val="11324508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25C4F9-CEC3-B7ED-1A72-6727E66D39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F3C234-1F01-BFF3-9E71-BB5A5931BAB2}"/>
              </a:ext>
            </a:extLst>
          </p:cNvPr>
          <p:cNvSpPr>
            <a:spLocks noGrp="1"/>
          </p:cNvSpPr>
          <p:nvPr>
            <p:ph type="title"/>
          </p:nvPr>
        </p:nvSpPr>
        <p:spPr/>
        <p:txBody>
          <a:bodyPr/>
          <a:lstStyle/>
          <a:p>
            <a:r>
              <a:rPr lang="en-PH" dirty="0"/>
              <a:t>Medical Imaging</a:t>
            </a:r>
          </a:p>
        </p:txBody>
      </p:sp>
      <p:sp>
        <p:nvSpPr>
          <p:cNvPr id="3" name="Content Placeholder 2">
            <a:extLst>
              <a:ext uri="{FF2B5EF4-FFF2-40B4-BE49-F238E27FC236}">
                <a16:creationId xmlns:a16="http://schemas.microsoft.com/office/drawing/2014/main" id="{F048547A-1E5C-7666-BBCF-2B2F8853ADE4}"/>
              </a:ext>
            </a:extLst>
          </p:cNvPr>
          <p:cNvSpPr>
            <a:spLocks noGrp="1"/>
          </p:cNvSpPr>
          <p:nvPr>
            <p:ph idx="1"/>
          </p:nvPr>
        </p:nvSpPr>
        <p:spPr>
          <a:xfrm>
            <a:off x="790470" y="5321471"/>
            <a:ext cx="10611060" cy="1220006"/>
          </a:xfrm>
        </p:spPr>
        <p:txBody>
          <a:bodyPr>
            <a:noAutofit/>
          </a:bodyPr>
          <a:lstStyle/>
          <a:p>
            <a:pPr marL="0" indent="0" fontAlgn="base">
              <a:buNone/>
            </a:pPr>
            <a:r>
              <a:rPr lang="en-US" sz="2500" dirty="0"/>
              <a:t>Unsupervised machine learning provides essential features to medical imaging devices, such as image detection, classification and segmentation, used in radiology and pathology to diagnose patients quickly and accurately.</a:t>
            </a:r>
          </a:p>
        </p:txBody>
      </p:sp>
      <p:pic>
        <p:nvPicPr>
          <p:cNvPr id="8" name="Picture 7" descr="A collage of x-ray images of human body&#10;&#10;AI-generated content may be incorrect.">
            <a:extLst>
              <a:ext uri="{FF2B5EF4-FFF2-40B4-BE49-F238E27FC236}">
                <a16:creationId xmlns:a16="http://schemas.microsoft.com/office/drawing/2014/main" id="{E2348C8D-652E-3610-CD67-C90AA98B37F3}"/>
              </a:ext>
            </a:extLst>
          </p:cNvPr>
          <p:cNvPicPr>
            <a:picLocks noChangeAspect="1"/>
          </p:cNvPicPr>
          <p:nvPr/>
        </p:nvPicPr>
        <p:blipFill>
          <a:blip r:embed="rId2"/>
          <a:stretch>
            <a:fillRect/>
          </a:stretch>
        </p:blipFill>
        <p:spPr>
          <a:xfrm>
            <a:off x="3396000" y="1809000"/>
            <a:ext cx="5400000" cy="3240000"/>
          </a:xfrm>
          <a:prstGeom prst="rect">
            <a:avLst/>
          </a:prstGeom>
        </p:spPr>
      </p:pic>
    </p:spTree>
    <p:extLst>
      <p:ext uri="{BB962C8B-B14F-4D97-AF65-F5344CB8AC3E}">
        <p14:creationId xmlns:p14="http://schemas.microsoft.com/office/powerpoint/2010/main" val="296984967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464A5B-312F-4B90-0E69-D7E3C9C21E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0FDF60-8EBE-8464-0CDA-34715D73D558}"/>
              </a:ext>
            </a:extLst>
          </p:cNvPr>
          <p:cNvSpPr>
            <a:spLocks noGrp="1"/>
          </p:cNvSpPr>
          <p:nvPr>
            <p:ph type="title"/>
          </p:nvPr>
        </p:nvSpPr>
        <p:spPr/>
        <p:txBody>
          <a:bodyPr/>
          <a:lstStyle/>
          <a:p>
            <a:r>
              <a:rPr lang="en-PH" dirty="0"/>
              <a:t>Customer Profiling</a:t>
            </a:r>
          </a:p>
        </p:txBody>
      </p:sp>
      <p:sp>
        <p:nvSpPr>
          <p:cNvPr id="3" name="Content Placeholder 2">
            <a:extLst>
              <a:ext uri="{FF2B5EF4-FFF2-40B4-BE49-F238E27FC236}">
                <a16:creationId xmlns:a16="http://schemas.microsoft.com/office/drawing/2014/main" id="{38887E57-BF29-E727-D004-D80789C94EB4}"/>
              </a:ext>
            </a:extLst>
          </p:cNvPr>
          <p:cNvSpPr>
            <a:spLocks noGrp="1"/>
          </p:cNvSpPr>
          <p:nvPr>
            <p:ph idx="1"/>
          </p:nvPr>
        </p:nvSpPr>
        <p:spPr>
          <a:xfrm>
            <a:off x="790470" y="5421628"/>
            <a:ext cx="10611060" cy="1220006"/>
          </a:xfrm>
        </p:spPr>
        <p:txBody>
          <a:bodyPr>
            <a:noAutofit/>
          </a:bodyPr>
          <a:lstStyle/>
          <a:p>
            <a:pPr marL="0" indent="0" fontAlgn="base">
              <a:buNone/>
            </a:pPr>
            <a:r>
              <a:rPr lang="en-US" sz="2200" dirty="0"/>
              <a:t>Defining customer personas makes it easier to understand common traits and business clients' purchasing habits. Unsupervised learning allows businesses to build better buyer persona profiles, enabling organizations to align their product messaging more appropriately.</a:t>
            </a:r>
          </a:p>
        </p:txBody>
      </p:sp>
      <p:pic>
        <p:nvPicPr>
          <p:cNvPr id="7" name="Picture 6" descr="A group of people with text and images&#10;&#10;AI-generated content may be incorrect.">
            <a:extLst>
              <a:ext uri="{FF2B5EF4-FFF2-40B4-BE49-F238E27FC236}">
                <a16:creationId xmlns:a16="http://schemas.microsoft.com/office/drawing/2014/main" id="{4A6B6FDC-41AD-613B-D45F-5758FCCEF2CD}"/>
              </a:ext>
            </a:extLst>
          </p:cNvPr>
          <p:cNvPicPr>
            <a:picLocks noChangeAspect="1"/>
          </p:cNvPicPr>
          <p:nvPr/>
        </p:nvPicPr>
        <p:blipFill>
          <a:blip r:embed="rId2"/>
          <a:stretch>
            <a:fillRect/>
          </a:stretch>
        </p:blipFill>
        <p:spPr>
          <a:xfrm>
            <a:off x="3696000" y="1844710"/>
            <a:ext cx="4800000" cy="3600000"/>
          </a:xfrm>
          <a:prstGeom prst="rect">
            <a:avLst/>
          </a:prstGeom>
        </p:spPr>
      </p:pic>
    </p:spTree>
    <p:extLst>
      <p:ext uri="{BB962C8B-B14F-4D97-AF65-F5344CB8AC3E}">
        <p14:creationId xmlns:p14="http://schemas.microsoft.com/office/powerpoint/2010/main" val="332404627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8FFE2D-DE61-96E3-15FC-861B439C01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3086AE-AB0F-BC6D-5350-328E3AA76F7C}"/>
              </a:ext>
            </a:extLst>
          </p:cNvPr>
          <p:cNvSpPr>
            <a:spLocks noGrp="1"/>
          </p:cNvSpPr>
          <p:nvPr>
            <p:ph type="title"/>
          </p:nvPr>
        </p:nvSpPr>
        <p:spPr/>
        <p:txBody>
          <a:bodyPr/>
          <a:lstStyle/>
          <a:p>
            <a:r>
              <a:rPr lang="en-PH" dirty="0"/>
              <a:t>Recommendation Systems</a:t>
            </a:r>
          </a:p>
        </p:txBody>
      </p:sp>
      <p:sp>
        <p:nvSpPr>
          <p:cNvPr id="3" name="Content Placeholder 2">
            <a:extLst>
              <a:ext uri="{FF2B5EF4-FFF2-40B4-BE49-F238E27FC236}">
                <a16:creationId xmlns:a16="http://schemas.microsoft.com/office/drawing/2014/main" id="{802CE82D-A150-B9AB-1242-83FD533892F5}"/>
              </a:ext>
            </a:extLst>
          </p:cNvPr>
          <p:cNvSpPr>
            <a:spLocks noGrp="1"/>
          </p:cNvSpPr>
          <p:nvPr>
            <p:ph idx="1"/>
          </p:nvPr>
        </p:nvSpPr>
        <p:spPr>
          <a:xfrm>
            <a:off x="790470" y="5421628"/>
            <a:ext cx="10611060" cy="1220006"/>
          </a:xfrm>
        </p:spPr>
        <p:txBody>
          <a:bodyPr>
            <a:noAutofit/>
          </a:bodyPr>
          <a:lstStyle/>
          <a:p>
            <a:pPr marL="0" indent="0" fontAlgn="base">
              <a:buNone/>
            </a:pPr>
            <a:r>
              <a:rPr lang="en-US" sz="2400" dirty="0"/>
              <a:t>Using past purchase behavior data, unsupervised learning can help to discover data trends that can be used to make relevant add-on recommendations to customers during the checkout process for online retailers.</a:t>
            </a:r>
            <a:endParaRPr lang="en-US" sz="2200" dirty="0"/>
          </a:p>
        </p:txBody>
      </p:sp>
      <p:pic>
        <p:nvPicPr>
          <p:cNvPr id="8" name="Picture 7" descr="A screenshot of a website&#10;&#10;AI-generated content may be incorrect.">
            <a:extLst>
              <a:ext uri="{FF2B5EF4-FFF2-40B4-BE49-F238E27FC236}">
                <a16:creationId xmlns:a16="http://schemas.microsoft.com/office/drawing/2014/main" id="{48B42118-532D-742C-2413-B9ACE9A72765}"/>
              </a:ext>
            </a:extLst>
          </p:cNvPr>
          <p:cNvPicPr>
            <a:picLocks noChangeAspect="1"/>
          </p:cNvPicPr>
          <p:nvPr/>
        </p:nvPicPr>
        <p:blipFill>
          <a:blip r:embed="rId2"/>
          <a:stretch>
            <a:fillRect/>
          </a:stretch>
        </p:blipFill>
        <p:spPr>
          <a:xfrm>
            <a:off x="838200" y="2007594"/>
            <a:ext cx="5142857" cy="3240000"/>
          </a:xfrm>
          <a:prstGeom prst="rect">
            <a:avLst/>
          </a:prstGeom>
        </p:spPr>
      </p:pic>
      <p:pic>
        <p:nvPicPr>
          <p:cNvPr id="10" name="Picture 9" descr="A close-up of a website&#10;&#10;AI-generated content may be incorrect.">
            <a:extLst>
              <a:ext uri="{FF2B5EF4-FFF2-40B4-BE49-F238E27FC236}">
                <a16:creationId xmlns:a16="http://schemas.microsoft.com/office/drawing/2014/main" id="{29DA8B66-194E-1F2E-893D-B4BE6556CAA1}"/>
              </a:ext>
            </a:extLst>
          </p:cNvPr>
          <p:cNvPicPr>
            <a:picLocks noChangeAspect="1"/>
          </p:cNvPicPr>
          <p:nvPr/>
        </p:nvPicPr>
        <p:blipFill>
          <a:blip r:embed="rId3"/>
          <a:stretch>
            <a:fillRect/>
          </a:stretch>
        </p:blipFill>
        <p:spPr>
          <a:xfrm>
            <a:off x="6337299" y="2151932"/>
            <a:ext cx="5255474" cy="2880000"/>
          </a:xfrm>
          <a:prstGeom prst="rect">
            <a:avLst/>
          </a:prstGeom>
        </p:spPr>
      </p:pic>
    </p:spTree>
    <p:extLst>
      <p:ext uri="{BB962C8B-B14F-4D97-AF65-F5344CB8AC3E}">
        <p14:creationId xmlns:p14="http://schemas.microsoft.com/office/powerpoint/2010/main" val="16669510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A89F18-77E0-C2C4-948B-ECA2AAB5FD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868EBB-E2A4-0B01-71BB-635F06DC8BCE}"/>
              </a:ext>
            </a:extLst>
          </p:cNvPr>
          <p:cNvSpPr>
            <a:spLocks noGrp="1"/>
          </p:cNvSpPr>
          <p:nvPr>
            <p:ph type="title"/>
          </p:nvPr>
        </p:nvSpPr>
        <p:spPr/>
        <p:txBody>
          <a:bodyPr/>
          <a:lstStyle/>
          <a:p>
            <a:r>
              <a:rPr lang="en-US" dirty="0"/>
              <a:t>How clustering helped tracked a killer</a:t>
            </a:r>
          </a:p>
        </p:txBody>
      </p:sp>
      <p:pic>
        <p:nvPicPr>
          <p:cNvPr id="10" name="Online Media 5" title="The Algorithm That Catches Serial Killers">
            <a:hlinkClick r:id="" action="ppaction://media"/>
            <a:extLst>
              <a:ext uri="{FF2B5EF4-FFF2-40B4-BE49-F238E27FC236}">
                <a16:creationId xmlns:a16="http://schemas.microsoft.com/office/drawing/2014/main" id="{1265272D-0FA5-2A3D-4C87-E48D593E788E}"/>
              </a:ext>
            </a:extLst>
          </p:cNvPr>
          <p:cNvPicPr>
            <a:picLocks noGrp="1" noRot="1" noChangeAspect="1"/>
          </p:cNvPicPr>
          <p:nvPr>
            <p:ph idx="1"/>
            <a:videoFile r:link="rId1"/>
          </p:nvPr>
        </p:nvPicPr>
        <p:blipFill>
          <a:blip r:embed="rId3"/>
          <a:stretch>
            <a:fillRect/>
          </a:stretch>
        </p:blipFill>
        <p:spPr>
          <a:xfrm>
            <a:off x="2245519" y="1952187"/>
            <a:ext cx="7700962" cy="4351338"/>
          </a:xfrm>
          <a:prstGeom prst="rect">
            <a:avLst/>
          </a:prstGeom>
        </p:spPr>
      </p:pic>
    </p:spTree>
    <p:extLst>
      <p:ext uri="{BB962C8B-B14F-4D97-AF65-F5344CB8AC3E}">
        <p14:creationId xmlns:p14="http://schemas.microsoft.com/office/powerpoint/2010/main" val="495214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vol="80000">
                <p:cTn id="12" fill="hold" display="0">
                  <p:stCondLst>
                    <p:cond delay="indefinite"/>
                  </p:stCondLst>
                </p:cTn>
                <p:tgtEl>
                  <p:spTgt spid="10"/>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4">
            <a:extLst>
              <a:ext uri="{FF2B5EF4-FFF2-40B4-BE49-F238E27FC236}">
                <a16:creationId xmlns:a16="http://schemas.microsoft.com/office/drawing/2014/main" id="{A1BEA46F-0431-4C8D-9CA0-3BA8BAB7EDC0}"/>
              </a:ext>
            </a:extLst>
          </p:cNvPr>
          <p:cNvGraphicFramePr>
            <a:graphicFrameLocks noGrp="1"/>
          </p:cNvGraphicFramePr>
          <p:nvPr>
            <p:extLst>
              <p:ext uri="{D42A27DB-BD31-4B8C-83A1-F6EECF244321}">
                <p14:modId xmlns:p14="http://schemas.microsoft.com/office/powerpoint/2010/main" val="2559889562"/>
              </p:ext>
            </p:extLst>
          </p:nvPr>
        </p:nvGraphicFramePr>
        <p:xfrm>
          <a:off x="1906109" y="1360629"/>
          <a:ext cx="8379782" cy="2386111"/>
        </p:xfrm>
        <a:graphic>
          <a:graphicData uri="http://schemas.openxmlformats.org/drawingml/2006/table">
            <a:tbl>
              <a:tblPr firstRow="1" bandRow="1">
                <a:tableStyleId>{2D5ABB26-0587-4C30-8999-92F81FD0307C}</a:tableStyleId>
              </a:tblPr>
              <a:tblGrid>
                <a:gridCol w="4189891">
                  <a:extLst>
                    <a:ext uri="{9D8B030D-6E8A-4147-A177-3AD203B41FA5}">
                      <a16:colId xmlns:a16="http://schemas.microsoft.com/office/drawing/2014/main" val="2913056237"/>
                    </a:ext>
                  </a:extLst>
                </a:gridCol>
                <a:gridCol w="4189891">
                  <a:extLst>
                    <a:ext uri="{9D8B030D-6E8A-4147-A177-3AD203B41FA5}">
                      <a16:colId xmlns:a16="http://schemas.microsoft.com/office/drawing/2014/main" val="3863049235"/>
                    </a:ext>
                  </a:extLst>
                </a:gridCol>
              </a:tblGrid>
              <a:tr h="527625">
                <a:tc>
                  <a:txBody>
                    <a:bodyPr/>
                    <a:lstStyle/>
                    <a:p>
                      <a:pPr algn="ctr"/>
                      <a:r>
                        <a:rPr lang="en-US" sz="3000" b="1" dirty="0">
                          <a:solidFill>
                            <a:srgbClr val="002060"/>
                          </a:solidFill>
                        </a:rPr>
                        <a:t>Supervised Learning</a:t>
                      </a:r>
                    </a:p>
                  </a:txBody>
                  <a:tcPr/>
                </a:tc>
                <a:tc>
                  <a:txBody>
                    <a:bodyPr/>
                    <a:lstStyle/>
                    <a:p>
                      <a:pPr algn="ctr"/>
                      <a:r>
                        <a:rPr lang="en-US" sz="3000" b="1" dirty="0">
                          <a:solidFill>
                            <a:srgbClr val="002060"/>
                          </a:solidFill>
                        </a:rPr>
                        <a:t>Unsupervised Learning</a:t>
                      </a:r>
                    </a:p>
                  </a:txBody>
                  <a:tcPr/>
                </a:tc>
                <a:extLst>
                  <a:ext uri="{0D108BD9-81ED-4DB2-BD59-A6C34878D82A}">
                    <a16:rowId xmlns:a16="http://schemas.microsoft.com/office/drawing/2014/main" val="2543500786"/>
                  </a:ext>
                </a:extLst>
              </a:tr>
              <a:tr h="1014511">
                <a:tc>
                  <a:txBody>
                    <a:bodyPr/>
                    <a:lstStyle/>
                    <a:p>
                      <a:pPr algn="ctr"/>
                      <a:r>
                        <a:rPr lang="en-US" sz="2400" b="0" dirty="0"/>
                        <a:t>Computer learns by making use of </a:t>
                      </a:r>
                      <a:r>
                        <a:rPr lang="en-US" sz="2400" b="1" dirty="0">
                          <a:solidFill>
                            <a:srgbClr val="00B050"/>
                          </a:solidFill>
                        </a:rPr>
                        <a:t>labeled data</a:t>
                      </a:r>
                    </a:p>
                  </a:txBody>
                  <a:tcPr/>
                </a:tc>
                <a:tc>
                  <a:txBody>
                    <a:bodyPr/>
                    <a:lstStyle/>
                    <a:p>
                      <a:pPr algn="ctr"/>
                      <a:r>
                        <a:rPr lang="en-US" sz="2400" b="0" dirty="0"/>
                        <a:t>Computer learns by making use of </a:t>
                      </a:r>
                      <a:r>
                        <a:rPr lang="en-US" sz="2400" b="1" dirty="0">
                          <a:solidFill>
                            <a:srgbClr val="FF0000"/>
                          </a:solidFill>
                        </a:rPr>
                        <a:t>unlabeled data</a:t>
                      </a:r>
                      <a:endParaRPr lang="en-US" sz="2400" b="0" dirty="0"/>
                    </a:p>
                  </a:txBody>
                  <a:tcPr/>
                </a:tc>
                <a:extLst>
                  <a:ext uri="{0D108BD9-81ED-4DB2-BD59-A6C34878D82A}">
                    <a16:rowId xmlns:a16="http://schemas.microsoft.com/office/drawing/2014/main" val="808188694"/>
                  </a:ext>
                </a:extLst>
              </a:tr>
              <a:tr h="741110">
                <a:tc>
                  <a:txBody>
                    <a:bodyPr/>
                    <a:lstStyle/>
                    <a:p>
                      <a:pPr algn="ctr"/>
                      <a:r>
                        <a:rPr lang="en-US" sz="2400" b="0" dirty="0">
                          <a:solidFill>
                            <a:schemeClr val="tx1"/>
                          </a:solidFill>
                        </a:rPr>
                        <a:t>Requires manual annotation of data</a:t>
                      </a:r>
                    </a:p>
                  </a:txBody>
                  <a:tcPr/>
                </a:tc>
                <a:tc>
                  <a:txBody>
                    <a:bodyPr/>
                    <a:lstStyle/>
                    <a:p>
                      <a:pPr algn="ctr"/>
                      <a:r>
                        <a:rPr lang="en-US" sz="2400" b="0" dirty="0"/>
                        <a:t>Does not require annotation of data</a:t>
                      </a:r>
                    </a:p>
                  </a:txBody>
                  <a:tcPr/>
                </a:tc>
                <a:extLst>
                  <a:ext uri="{0D108BD9-81ED-4DB2-BD59-A6C34878D82A}">
                    <a16:rowId xmlns:a16="http://schemas.microsoft.com/office/drawing/2014/main" val="1448764372"/>
                  </a:ext>
                </a:extLst>
              </a:tr>
            </a:tbl>
          </a:graphicData>
        </a:graphic>
      </p:graphicFrame>
      <p:grpSp>
        <p:nvGrpSpPr>
          <p:cNvPr id="3" name="Group 2">
            <a:extLst>
              <a:ext uri="{FF2B5EF4-FFF2-40B4-BE49-F238E27FC236}">
                <a16:creationId xmlns:a16="http://schemas.microsoft.com/office/drawing/2014/main" id="{B751DE59-6FFA-265F-29A3-0485B69DBC7E}"/>
              </a:ext>
            </a:extLst>
          </p:cNvPr>
          <p:cNvGrpSpPr/>
          <p:nvPr/>
        </p:nvGrpSpPr>
        <p:grpSpPr>
          <a:xfrm>
            <a:off x="2405747" y="4172483"/>
            <a:ext cx="3719463" cy="2033823"/>
            <a:chOff x="597244" y="3966565"/>
            <a:chExt cx="3719463" cy="2033823"/>
          </a:xfrm>
        </p:grpSpPr>
        <p:pic>
          <p:nvPicPr>
            <p:cNvPr id="4" name="Picture 3">
              <a:extLst>
                <a:ext uri="{FF2B5EF4-FFF2-40B4-BE49-F238E27FC236}">
                  <a16:creationId xmlns:a16="http://schemas.microsoft.com/office/drawing/2014/main" id="{005C7A7D-A5E2-8866-BD04-25A970D239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7244" y="4246783"/>
              <a:ext cx="1394019" cy="1394019"/>
            </a:xfrm>
            <a:prstGeom prst="rect">
              <a:avLst/>
            </a:prstGeom>
          </p:spPr>
        </p:pic>
        <p:pic>
          <p:nvPicPr>
            <p:cNvPr id="5" name="Picture 4">
              <a:extLst>
                <a:ext uri="{FF2B5EF4-FFF2-40B4-BE49-F238E27FC236}">
                  <a16:creationId xmlns:a16="http://schemas.microsoft.com/office/drawing/2014/main" id="{3643F9B1-0E80-A674-2724-227364C6B2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9925" y="3966565"/>
              <a:ext cx="903692" cy="1061619"/>
            </a:xfrm>
            <a:prstGeom prst="rect">
              <a:avLst/>
            </a:prstGeom>
          </p:spPr>
        </p:pic>
        <p:pic>
          <p:nvPicPr>
            <p:cNvPr id="6" name="Picture 5">
              <a:extLst>
                <a:ext uri="{FF2B5EF4-FFF2-40B4-BE49-F238E27FC236}">
                  <a16:creationId xmlns:a16="http://schemas.microsoft.com/office/drawing/2014/main" id="{991800C2-27E9-58D3-A654-1A6F78189F1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81107" y="4382659"/>
              <a:ext cx="1335600" cy="1335600"/>
            </a:xfrm>
            <a:prstGeom prst="rect">
              <a:avLst/>
            </a:prstGeom>
          </p:spPr>
        </p:pic>
        <p:sp>
          <p:nvSpPr>
            <p:cNvPr id="7" name="TextBox 6">
              <a:extLst>
                <a:ext uri="{FF2B5EF4-FFF2-40B4-BE49-F238E27FC236}">
                  <a16:creationId xmlns:a16="http://schemas.microsoft.com/office/drawing/2014/main" id="{EE7DE7D6-C550-40C6-749E-3AD1CABDAD1A}"/>
                </a:ext>
              </a:extLst>
            </p:cNvPr>
            <p:cNvSpPr txBox="1"/>
            <p:nvPr/>
          </p:nvSpPr>
          <p:spPr>
            <a:xfrm>
              <a:off x="867213" y="5631056"/>
              <a:ext cx="854080" cy="369332"/>
            </a:xfrm>
            <a:prstGeom prst="rect">
              <a:avLst/>
            </a:prstGeom>
            <a:noFill/>
          </p:spPr>
          <p:txBody>
            <a:bodyPr wrap="none" rtlCol="0">
              <a:spAutoFit/>
            </a:bodyPr>
            <a:lstStyle/>
            <a:p>
              <a:r>
                <a:rPr lang="en-US" b="1" dirty="0"/>
                <a:t>Mango</a:t>
              </a:r>
            </a:p>
          </p:txBody>
        </p:sp>
        <p:sp>
          <p:nvSpPr>
            <p:cNvPr id="8" name="TextBox 7">
              <a:extLst>
                <a:ext uri="{FF2B5EF4-FFF2-40B4-BE49-F238E27FC236}">
                  <a16:creationId xmlns:a16="http://schemas.microsoft.com/office/drawing/2014/main" id="{1679D515-B9FC-3D2F-150B-4FA1C23A9DCB}"/>
                </a:ext>
              </a:extLst>
            </p:cNvPr>
            <p:cNvSpPr txBox="1"/>
            <p:nvPr/>
          </p:nvSpPr>
          <p:spPr>
            <a:xfrm>
              <a:off x="2078753" y="5038789"/>
              <a:ext cx="742511" cy="369332"/>
            </a:xfrm>
            <a:prstGeom prst="rect">
              <a:avLst/>
            </a:prstGeom>
            <a:noFill/>
          </p:spPr>
          <p:txBody>
            <a:bodyPr wrap="none" rtlCol="0">
              <a:spAutoFit/>
            </a:bodyPr>
            <a:lstStyle/>
            <a:p>
              <a:r>
                <a:rPr lang="en-US" b="1" dirty="0"/>
                <a:t>Apple</a:t>
              </a:r>
            </a:p>
          </p:txBody>
        </p:sp>
        <p:sp>
          <p:nvSpPr>
            <p:cNvPr id="9" name="TextBox 8">
              <a:extLst>
                <a:ext uri="{FF2B5EF4-FFF2-40B4-BE49-F238E27FC236}">
                  <a16:creationId xmlns:a16="http://schemas.microsoft.com/office/drawing/2014/main" id="{FC1E5E89-547D-9D43-5159-00C148EB6CA8}"/>
                </a:ext>
              </a:extLst>
            </p:cNvPr>
            <p:cNvSpPr txBox="1"/>
            <p:nvPr/>
          </p:nvSpPr>
          <p:spPr>
            <a:xfrm>
              <a:off x="3212018" y="5567449"/>
              <a:ext cx="852862" cy="369332"/>
            </a:xfrm>
            <a:prstGeom prst="rect">
              <a:avLst/>
            </a:prstGeom>
            <a:noFill/>
          </p:spPr>
          <p:txBody>
            <a:bodyPr wrap="none" rtlCol="0">
              <a:spAutoFit/>
            </a:bodyPr>
            <a:lstStyle/>
            <a:p>
              <a:r>
                <a:rPr lang="en-US" b="1" dirty="0"/>
                <a:t>Grapes</a:t>
              </a:r>
            </a:p>
          </p:txBody>
        </p:sp>
      </p:grpSp>
      <p:grpSp>
        <p:nvGrpSpPr>
          <p:cNvPr id="10" name="Group 9">
            <a:extLst>
              <a:ext uri="{FF2B5EF4-FFF2-40B4-BE49-F238E27FC236}">
                <a16:creationId xmlns:a16="http://schemas.microsoft.com/office/drawing/2014/main" id="{1BA2D6A7-1E06-4028-2611-9F89504702CE}"/>
              </a:ext>
            </a:extLst>
          </p:cNvPr>
          <p:cNvGrpSpPr/>
          <p:nvPr/>
        </p:nvGrpSpPr>
        <p:grpSpPr>
          <a:xfrm>
            <a:off x="6096000" y="4176217"/>
            <a:ext cx="3719463" cy="2034498"/>
            <a:chOff x="597244" y="3966565"/>
            <a:chExt cx="3719463" cy="2034498"/>
          </a:xfrm>
        </p:grpSpPr>
        <p:pic>
          <p:nvPicPr>
            <p:cNvPr id="11" name="Picture 10">
              <a:extLst>
                <a:ext uri="{FF2B5EF4-FFF2-40B4-BE49-F238E27FC236}">
                  <a16:creationId xmlns:a16="http://schemas.microsoft.com/office/drawing/2014/main" id="{FFA84093-7C6E-5233-42E9-293A5118D0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7244" y="4246783"/>
              <a:ext cx="1394019" cy="1394019"/>
            </a:xfrm>
            <a:prstGeom prst="rect">
              <a:avLst/>
            </a:prstGeom>
          </p:spPr>
        </p:pic>
        <p:pic>
          <p:nvPicPr>
            <p:cNvPr id="12" name="Picture 11">
              <a:extLst>
                <a:ext uri="{FF2B5EF4-FFF2-40B4-BE49-F238E27FC236}">
                  <a16:creationId xmlns:a16="http://schemas.microsoft.com/office/drawing/2014/main" id="{3F1FB923-472C-C6D6-03F9-99142685AF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89925" y="3966565"/>
              <a:ext cx="903692" cy="1061619"/>
            </a:xfrm>
            <a:prstGeom prst="rect">
              <a:avLst/>
            </a:prstGeom>
          </p:spPr>
        </p:pic>
        <p:pic>
          <p:nvPicPr>
            <p:cNvPr id="13" name="Picture 12">
              <a:extLst>
                <a:ext uri="{FF2B5EF4-FFF2-40B4-BE49-F238E27FC236}">
                  <a16:creationId xmlns:a16="http://schemas.microsoft.com/office/drawing/2014/main" id="{9BEA7FF7-02AD-E807-0C38-ACBA8B31BC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81107" y="4382659"/>
              <a:ext cx="1335600" cy="1335600"/>
            </a:xfrm>
            <a:prstGeom prst="rect">
              <a:avLst/>
            </a:prstGeom>
          </p:spPr>
        </p:pic>
        <p:sp>
          <p:nvSpPr>
            <p:cNvPr id="14" name="TextBox 13">
              <a:extLst>
                <a:ext uri="{FF2B5EF4-FFF2-40B4-BE49-F238E27FC236}">
                  <a16:creationId xmlns:a16="http://schemas.microsoft.com/office/drawing/2014/main" id="{2239036B-B65D-55B1-EFC6-45A307FAA393}"/>
                </a:ext>
              </a:extLst>
            </p:cNvPr>
            <p:cNvSpPr txBox="1"/>
            <p:nvPr/>
          </p:nvSpPr>
          <p:spPr>
            <a:xfrm>
              <a:off x="1088262" y="5613005"/>
              <a:ext cx="506870" cy="369332"/>
            </a:xfrm>
            <a:prstGeom prst="rect">
              <a:avLst/>
            </a:prstGeom>
            <a:noFill/>
          </p:spPr>
          <p:txBody>
            <a:bodyPr wrap="none" rtlCol="0">
              <a:spAutoFit/>
            </a:bodyPr>
            <a:lstStyle/>
            <a:p>
              <a:r>
                <a:rPr lang="en-US" b="1" dirty="0"/>
                <a:t>???</a:t>
              </a:r>
            </a:p>
          </p:txBody>
        </p:sp>
        <p:sp>
          <p:nvSpPr>
            <p:cNvPr id="15" name="TextBox 14">
              <a:extLst>
                <a:ext uri="{FF2B5EF4-FFF2-40B4-BE49-F238E27FC236}">
                  <a16:creationId xmlns:a16="http://schemas.microsoft.com/office/drawing/2014/main" id="{B7296D6C-922E-D065-30C3-D23E4EBD9CA9}"/>
                </a:ext>
              </a:extLst>
            </p:cNvPr>
            <p:cNvSpPr txBox="1"/>
            <p:nvPr/>
          </p:nvSpPr>
          <p:spPr>
            <a:xfrm>
              <a:off x="2242037" y="5114089"/>
              <a:ext cx="506870" cy="369332"/>
            </a:xfrm>
            <a:prstGeom prst="rect">
              <a:avLst/>
            </a:prstGeom>
            <a:noFill/>
          </p:spPr>
          <p:txBody>
            <a:bodyPr wrap="none" rtlCol="0">
              <a:spAutoFit/>
            </a:bodyPr>
            <a:lstStyle/>
            <a:p>
              <a:r>
                <a:rPr lang="en-US" b="1" dirty="0"/>
                <a:t>???</a:t>
              </a:r>
            </a:p>
          </p:txBody>
        </p:sp>
        <p:sp>
          <p:nvSpPr>
            <p:cNvPr id="16" name="TextBox 15">
              <a:extLst>
                <a:ext uri="{FF2B5EF4-FFF2-40B4-BE49-F238E27FC236}">
                  <a16:creationId xmlns:a16="http://schemas.microsoft.com/office/drawing/2014/main" id="{303BF256-4BB0-79F3-18DF-B800520D320F}"/>
                </a:ext>
              </a:extLst>
            </p:cNvPr>
            <p:cNvSpPr txBox="1"/>
            <p:nvPr/>
          </p:nvSpPr>
          <p:spPr>
            <a:xfrm>
              <a:off x="3447541" y="5631731"/>
              <a:ext cx="506870" cy="369332"/>
            </a:xfrm>
            <a:prstGeom prst="rect">
              <a:avLst/>
            </a:prstGeom>
            <a:noFill/>
          </p:spPr>
          <p:txBody>
            <a:bodyPr wrap="none" rtlCol="0">
              <a:spAutoFit/>
            </a:bodyPr>
            <a:lstStyle/>
            <a:p>
              <a:r>
                <a:rPr lang="en-US" b="1" dirty="0"/>
                <a:t>???</a:t>
              </a:r>
            </a:p>
          </p:txBody>
        </p:sp>
      </p:grpSp>
    </p:spTree>
    <p:extLst>
      <p:ext uri="{BB962C8B-B14F-4D97-AF65-F5344CB8AC3E}">
        <p14:creationId xmlns:p14="http://schemas.microsoft.com/office/powerpoint/2010/main" val="263172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ssolv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5D6D0-1415-577D-9BE8-AD4013C2A25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ACA69A30-FA4A-A401-0622-901D5C83C9D1}"/>
              </a:ext>
            </a:extLst>
          </p:cNvPr>
          <p:cNvSpPr>
            <a:spLocks noGrp="1"/>
          </p:cNvSpPr>
          <p:nvPr>
            <p:ph idx="1"/>
          </p:nvPr>
        </p:nvSpPr>
        <p:spPr/>
        <p:txBody>
          <a:bodyPr/>
          <a:lstStyle/>
          <a:p>
            <a:pPr marL="0" indent="0">
              <a:buNone/>
            </a:pPr>
            <a:r>
              <a:rPr lang="en-US" dirty="0">
                <a:hlinkClick r:id="rId2"/>
              </a:rPr>
              <a:t>https://www.ibm.com/think/topics/unsupervised-learning</a:t>
            </a:r>
            <a:endParaRPr lang="en-US" dirty="0"/>
          </a:p>
          <a:p>
            <a:pPr marL="0" indent="0">
              <a:buNone/>
            </a:pPr>
            <a:endParaRPr lang="en-US" dirty="0"/>
          </a:p>
        </p:txBody>
      </p:sp>
    </p:spTree>
    <p:extLst>
      <p:ext uri="{BB962C8B-B14F-4D97-AF65-F5344CB8AC3E}">
        <p14:creationId xmlns:p14="http://schemas.microsoft.com/office/powerpoint/2010/main" val="1103723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1D2DB8-F7CF-16A3-F2A7-60FB8797BA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0164" y="3429000"/>
            <a:ext cx="2131792" cy="2525035"/>
          </a:xfrm>
          <a:prstGeom prst="rect">
            <a:avLst/>
          </a:prstGeom>
        </p:spPr>
      </p:pic>
      <p:grpSp>
        <p:nvGrpSpPr>
          <p:cNvPr id="6" name="Group 5">
            <a:extLst>
              <a:ext uri="{FF2B5EF4-FFF2-40B4-BE49-F238E27FC236}">
                <a16:creationId xmlns:a16="http://schemas.microsoft.com/office/drawing/2014/main" id="{4D08C60D-F42F-B290-1B09-52FE0AF97A75}"/>
              </a:ext>
            </a:extLst>
          </p:cNvPr>
          <p:cNvGrpSpPr/>
          <p:nvPr/>
        </p:nvGrpSpPr>
        <p:grpSpPr>
          <a:xfrm>
            <a:off x="2766060" y="640080"/>
            <a:ext cx="7696200" cy="5113020"/>
            <a:chOff x="5516880" y="1402080"/>
            <a:chExt cx="6149340" cy="4556759"/>
          </a:xfrm>
        </p:grpSpPr>
        <p:pic>
          <p:nvPicPr>
            <p:cNvPr id="4" name="Graphic 3" descr="Thought bubble with solid fill">
              <a:extLst>
                <a:ext uri="{FF2B5EF4-FFF2-40B4-BE49-F238E27FC236}">
                  <a16:creationId xmlns:a16="http://schemas.microsoft.com/office/drawing/2014/main" id="{F24B7F67-C75E-4C83-D8C2-EE7D0A06417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16880" y="1402080"/>
              <a:ext cx="6149340" cy="4556759"/>
            </a:xfrm>
            <a:prstGeom prst="rect">
              <a:avLst/>
            </a:prstGeom>
          </p:spPr>
        </p:pic>
        <p:sp>
          <p:nvSpPr>
            <p:cNvPr id="5" name="TextBox 4">
              <a:extLst>
                <a:ext uri="{FF2B5EF4-FFF2-40B4-BE49-F238E27FC236}">
                  <a16:creationId xmlns:a16="http://schemas.microsoft.com/office/drawing/2014/main" id="{49CC073D-7A30-A540-C3C8-F1758A03DEEB}"/>
                </a:ext>
              </a:extLst>
            </p:cNvPr>
            <p:cNvSpPr txBox="1"/>
            <p:nvPr/>
          </p:nvSpPr>
          <p:spPr>
            <a:xfrm>
              <a:off x="6737394" y="2779097"/>
              <a:ext cx="3708312" cy="1042312"/>
            </a:xfrm>
            <a:prstGeom prst="rect">
              <a:avLst/>
            </a:prstGeom>
            <a:noFill/>
          </p:spPr>
          <p:txBody>
            <a:bodyPr wrap="square" rtlCol="0">
              <a:spAutoFit/>
            </a:bodyPr>
            <a:lstStyle/>
            <a:p>
              <a:r>
                <a:rPr lang="en-PH" sz="3500" dirty="0">
                  <a:solidFill>
                    <a:schemeClr val="bg1"/>
                  </a:solidFill>
                </a:rPr>
                <a:t>Why do we need to use unlabeled data?</a:t>
              </a:r>
            </a:p>
          </p:txBody>
        </p:sp>
      </p:grpSp>
    </p:spTree>
    <p:extLst>
      <p:ext uri="{BB962C8B-B14F-4D97-AF65-F5344CB8AC3E}">
        <p14:creationId xmlns:p14="http://schemas.microsoft.com/office/powerpoint/2010/main" val="3615665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FF16E5-3B0B-3833-DF04-23161D3E4FDE}"/>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99BC485B-0F92-54FD-40A9-04324FB0DE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0164" y="3429000"/>
            <a:ext cx="2131792" cy="2525035"/>
          </a:xfrm>
          <a:prstGeom prst="rect">
            <a:avLst/>
          </a:prstGeom>
        </p:spPr>
      </p:pic>
      <p:grpSp>
        <p:nvGrpSpPr>
          <p:cNvPr id="6" name="Group 5">
            <a:extLst>
              <a:ext uri="{FF2B5EF4-FFF2-40B4-BE49-F238E27FC236}">
                <a16:creationId xmlns:a16="http://schemas.microsoft.com/office/drawing/2014/main" id="{CC62B22F-04E9-A03E-B120-5E98736DFF88}"/>
              </a:ext>
            </a:extLst>
          </p:cNvPr>
          <p:cNvGrpSpPr/>
          <p:nvPr/>
        </p:nvGrpSpPr>
        <p:grpSpPr>
          <a:xfrm>
            <a:off x="2766060" y="640080"/>
            <a:ext cx="7696200" cy="5113020"/>
            <a:chOff x="5516880" y="1402080"/>
            <a:chExt cx="6149340" cy="4556759"/>
          </a:xfrm>
        </p:grpSpPr>
        <p:pic>
          <p:nvPicPr>
            <p:cNvPr id="4" name="Graphic 3" descr="Thought bubble with solid fill">
              <a:extLst>
                <a:ext uri="{FF2B5EF4-FFF2-40B4-BE49-F238E27FC236}">
                  <a16:creationId xmlns:a16="http://schemas.microsoft.com/office/drawing/2014/main" id="{FAF36222-A55E-7EFE-8E31-9484C9273C6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516880" y="1402080"/>
              <a:ext cx="6149340" cy="4556759"/>
            </a:xfrm>
            <a:prstGeom prst="rect">
              <a:avLst/>
            </a:prstGeom>
          </p:spPr>
        </p:pic>
        <p:sp>
          <p:nvSpPr>
            <p:cNvPr id="5" name="TextBox 4">
              <a:extLst>
                <a:ext uri="{FF2B5EF4-FFF2-40B4-BE49-F238E27FC236}">
                  <a16:creationId xmlns:a16="http://schemas.microsoft.com/office/drawing/2014/main" id="{6CCAC04F-1BD3-CFE0-22F7-F70C43D64F8E}"/>
                </a:ext>
              </a:extLst>
            </p:cNvPr>
            <p:cNvSpPr txBox="1"/>
            <p:nvPr/>
          </p:nvSpPr>
          <p:spPr>
            <a:xfrm>
              <a:off x="7035199" y="2779097"/>
              <a:ext cx="3112703" cy="1042312"/>
            </a:xfrm>
            <a:prstGeom prst="rect">
              <a:avLst/>
            </a:prstGeom>
            <a:noFill/>
          </p:spPr>
          <p:txBody>
            <a:bodyPr wrap="square" rtlCol="0">
              <a:spAutoFit/>
            </a:bodyPr>
            <a:lstStyle/>
            <a:p>
              <a:r>
                <a:rPr lang="en-PH" sz="3500" dirty="0">
                  <a:solidFill>
                    <a:schemeClr val="bg1"/>
                  </a:solidFill>
                </a:rPr>
                <a:t>Why do we need to annotate data?</a:t>
              </a:r>
            </a:p>
          </p:txBody>
        </p:sp>
      </p:grpSp>
    </p:spTree>
    <p:extLst>
      <p:ext uri="{BB962C8B-B14F-4D97-AF65-F5344CB8AC3E}">
        <p14:creationId xmlns:p14="http://schemas.microsoft.com/office/powerpoint/2010/main" val="2573764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30110-F35B-764F-00F3-712613324329}"/>
              </a:ext>
            </a:extLst>
          </p:cNvPr>
          <p:cNvSpPr>
            <a:spLocks noGrp="1"/>
          </p:cNvSpPr>
          <p:nvPr>
            <p:ph type="title"/>
          </p:nvPr>
        </p:nvSpPr>
        <p:spPr/>
        <p:txBody>
          <a:bodyPr/>
          <a:lstStyle/>
          <a:p>
            <a:r>
              <a:rPr lang="en-PH" dirty="0"/>
              <a:t>Data Annotation</a:t>
            </a:r>
          </a:p>
        </p:txBody>
      </p:sp>
      <p:sp>
        <p:nvSpPr>
          <p:cNvPr id="3" name="Content Placeholder 2">
            <a:extLst>
              <a:ext uri="{FF2B5EF4-FFF2-40B4-BE49-F238E27FC236}">
                <a16:creationId xmlns:a16="http://schemas.microsoft.com/office/drawing/2014/main" id="{48F3E378-46CE-B643-EB6B-54A8998D6174}"/>
              </a:ext>
            </a:extLst>
          </p:cNvPr>
          <p:cNvSpPr>
            <a:spLocks noGrp="1"/>
          </p:cNvSpPr>
          <p:nvPr>
            <p:ph idx="1"/>
          </p:nvPr>
        </p:nvSpPr>
        <p:spPr>
          <a:xfrm>
            <a:off x="838200" y="2286869"/>
            <a:ext cx="3169920" cy="4351338"/>
          </a:xfrm>
        </p:spPr>
        <p:txBody>
          <a:bodyPr/>
          <a:lstStyle/>
          <a:p>
            <a:pPr marL="0" indent="0">
              <a:buNone/>
            </a:pPr>
            <a:r>
              <a:rPr lang="en-PH" dirty="0"/>
              <a:t>The process of </a:t>
            </a:r>
            <a:r>
              <a:rPr lang="en-PH" b="1" dirty="0"/>
              <a:t>labeling data </a:t>
            </a:r>
            <a:r>
              <a:rPr lang="en-PH" dirty="0"/>
              <a:t>such as text, images, audio or video so that it can be used to train machine learning models. </a:t>
            </a:r>
          </a:p>
          <a:p>
            <a:pPr marL="0" indent="0">
              <a:buNone/>
            </a:pPr>
            <a:endParaRPr lang="en-PH" dirty="0"/>
          </a:p>
        </p:txBody>
      </p:sp>
      <p:grpSp>
        <p:nvGrpSpPr>
          <p:cNvPr id="10" name="Group 9">
            <a:extLst>
              <a:ext uri="{FF2B5EF4-FFF2-40B4-BE49-F238E27FC236}">
                <a16:creationId xmlns:a16="http://schemas.microsoft.com/office/drawing/2014/main" id="{0D4792FD-5668-C87E-8C94-2D57A2FAFBB0}"/>
              </a:ext>
            </a:extLst>
          </p:cNvPr>
          <p:cNvGrpSpPr/>
          <p:nvPr/>
        </p:nvGrpSpPr>
        <p:grpSpPr>
          <a:xfrm>
            <a:off x="4282237" y="2286869"/>
            <a:ext cx="7772400" cy="4154907"/>
            <a:chOff x="3270183" y="2011661"/>
            <a:chExt cx="7772400" cy="4154907"/>
          </a:xfrm>
        </p:grpSpPr>
        <p:pic>
          <p:nvPicPr>
            <p:cNvPr id="8" name="Picture 7" descr="A blue car with a dog and a dog on the street&#10;&#10;AI-generated content may be incorrect.">
              <a:extLst>
                <a:ext uri="{FF2B5EF4-FFF2-40B4-BE49-F238E27FC236}">
                  <a16:creationId xmlns:a16="http://schemas.microsoft.com/office/drawing/2014/main" id="{3AF1083E-B40A-8859-792D-CF86A62DE18E}"/>
                </a:ext>
              </a:extLst>
            </p:cNvPr>
            <p:cNvPicPr>
              <a:picLocks noChangeAspect="1"/>
            </p:cNvPicPr>
            <p:nvPr/>
          </p:nvPicPr>
          <p:blipFill>
            <a:blip r:embed="rId2"/>
            <a:srcRect t="19814"/>
            <a:stretch>
              <a:fillRect/>
            </a:stretch>
          </p:blipFill>
          <p:spPr>
            <a:xfrm>
              <a:off x="3270183" y="2011661"/>
              <a:ext cx="7772400" cy="4154907"/>
            </a:xfrm>
            <a:prstGeom prst="rect">
              <a:avLst/>
            </a:prstGeom>
          </p:spPr>
        </p:pic>
        <p:sp>
          <p:nvSpPr>
            <p:cNvPr id="9" name="Rectangle 8">
              <a:extLst>
                <a:ext uri="{FF2B5EF4-FFF2-40B4-BE49-F238E27FC236}">
                  <a16:creationId xmlns:a16="http://schemas.microsoft.com/office/drawing/2014/main" id="{EE263177-9898-BC54-DE24-659AF1C80F18}"/>
                </a:ext>
              </a:extLst>
            </p:cNvPr>
            <p:cNvSpPr/>
            <p:nvPr/>
          </p:nvSpPr>
          <p:spPr>
            <a:xfrm>
              <a:off x="9094408" y="5571547"/>
              <a:ext cx="1948175" cy="436422"/>
            </a:xfrm>
            <a:prstGeom prst="rect">
              <a:avLst/>
            </a:prstGeom>
            <a:solidFill>
              <a:srgbClr val="69686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86952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31209E-8FD7-83D2-B427-8C6ED3EE05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CC4989-DE3F-74EE-6B5C-C781A5CD4714}"/>
              </a:ext>
            </a:extLst>
          </p:cNvPr>
          <p:cNvSpPr>
            <a:spLocks noGrp="1"/>
          </p:cNvSpPr>
          <p:nvPr>
            <p:ph type="title"/>
          </p:nvPr>
        </p:nvSpPr>
        <p:spPr/>
        <p:txBody>
          <a:bodyPr/>
          <a:lstStyle/>
          <a:p>
            <a:r>
              <a:rPr lang="en-PH" dirty="0"/>
              <a:t>Types of Data Annotation</a:t>
            </a:r>
          </a:p>
        </p:txBody>
      </p:sp>
      <p:pic>
        <p:nvPicPr>
          <p:cNvPr id="7" name="Content Placeholder 6" descr="A collage of different types of data annotations&#10;&#10;AI-generated content may be incorrect.">
            <a:extLst>
              <a:ext uri="{FF2B5EF4-FFF2-40B4-BE49-F238E27FC236}">
                <a16:creationId xmlns:a16="http://schemas.microsoft.com/office/drawing/2014/main" id="{0B756A1C-CDC6-FFCC-65C7-0AAD28A58BB6}"/>
              </a:ext>
            </a:extLst>
          </p:cNvPr>
          <p:cNvPicPr>
            <a:picLocks noGrp="1" noChangeAspect="1"/>
          </p:cNvPicPr>
          <p:nvPr>
            <p:ph idx="1"/>
          </p:nvPr>
        </p:nvPicPr>
        <p:blipFill>
          <a:blip r:embed="rId2"/>
          <a:srcRect t="26231" b="7779"/>
          <a:stretch>
            <a:fillRect/>
          </a:stretch>
        </p:blipFill>
        <p:spPr>
          <a:xfrm>
            <a:off x="2296713" y="1927814"/>
            <a:ext cx="7598574" cy="4680000"/>
          </a:xfrm>
        </p:spPr>
      </p:pic>
    </p:spTree>
    <p:extLst>
      <p:ext uri="{BB962C8B-B14F-4D97-AF65-F5344CB8AC3E}">
        <p14:creationId xmlns:p14="http://schemas.microsoft.com/office/powerpoint/2010/main" val="3334658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4355B0-810C-4350-4079-16C6FA9536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48B2780-A0BE-8A52-D1CF-98E34B373775}"/>
              </a:ext>
            </a:extLst>
          </p:cNvPr>
          <p:cNvSpPr>
            <a:spLocks noGrp="1"/>
          </p:cNvSpPr>
          <p:nvPr>
            <p:ph type="title"/>
          </p:nvPr>
        </p:nvSpPr>
        <p:spPr/>
        <p:txBody>
          <a:bodyPr/>
          <a:lstStyle/>
          <a:p>
            <a:r>
              <a:rPr lang="en-PH" dirty="0"/>
              <a:t>Why do we need to use unlabeled data?</a:t>
            </a:r>
          </a:p>
        </p:txBody>
      </p:sp>
      <p:sp>
        <p:nvSpPr>
          <p:cNvPr id="3" name="Content Placeholder 2">
            <a:extLst>
              <a:ext uri="{FF2B5EF4-FFF2-40B4-BE49-F238E27FC236}">
                <a16:creationId xmlns:a16="http://schemas.microsoft.com/office/drawing/2014/main" id="{B5CE0E45-CBB4-3F2A-F111-49C4F49FA47D}"/>
              </a:ext>
            </a:extLst>
          </p:cNvPr>
          <p:cNvSpPr>
            <a:spLocks noGrp="1"/>
          </p:cNvSpPr>
          <p:nvPr>
            <p:ph idx="1"/>
          </p:nvPr>
        </p:nvSpPr>
        <p:spPr>
          <a:xfrm>
            <a:off x="838200" y="2286869"/>
            <a:ext cx="6271260" cy="4351338"/>
          </a:xfrm>
        </p:spPr>
        <p:txBody>
          <a:bodyPr/>
          <a:lstStyle/>
          <a:p>
            <a:pPr marL="0" indent="0">
              <a:buNone/>
            </a:pPr>
            <a:r>
              <a:rPr lang="en-PH" dirty="0"/>
              <a:t>The </a:t>
            </a:r>
            <a:r>
              <a:rPr lang="en-PH" b="1" dirty="0"/>
              <a:t>cost of annotating data varies </a:t>
            </a:r>
            <a:r>
              <a:rPr lang="en-PH" dirty="0"/>
              <a:t>and is </a:t>
            </a:r>
            <a:r>
              <a:rPr lang="en-PH" b="1" dirty="0"/>
              <a:t>very labor intensive</a:t>
            </a:r>
            <a:r>
              <a:rPr lang="en-PH" dirty="0"/>
              <a:t>. </a:t>
            </a:r>
          </a:p>
          <a:p>
            <a:pPr marL="0" indent="0">
              <a:buNone/>
            </a:pPr>
            <a:endParaRPr lang="en-PH" dirty="0"/>
          </a:p>
          <a:p>
            <a:pPr marL="0" indent="0">
              <a:buNone/>
            </a:pPr>
            <a:r>
              <a:rPr lang="en-PH" dirty="0"/>
              <a:t>Some annotation tasks such as labeling medical images costs higher because it requires </a:t>
            </a:r>
            <a:r>
              <a:rPr lang="en-PH" b="1" dirty="0"/>
              <a:t>domain expertise</a:t>
            </a:r>
            <a:r>
              <a:rPr lang="en-PH" dirty="0"/>
              <a:t>.</a:t>
            </a:r>
          </a:p>
        </p:txBody>
      </p:sp>
      <p:pic>
        <p:nvPicPr>
          <p:cNvPr id="5" name="Picture 4" descr="A group of people sitting at computers&#10;&#10;AI-generated content may be incorrect.">
            <a:extLst>
              <a:ext uri="{FF2B5EF4-FFF2-40B4-BE49-F238E27FC236}">
                <a16:creationId xmlns:a16="http://schemas.microsoft.com/office/drawing/2014/main" id="{7E960B3A-19A6-8E42-0B37-765AD9BD3558}"/>
              </a:ext>
            </a:extLst>
          </p:cNvPr>
          <p:cNvPicPr>
            <a:picLocks noChangeAspect="1"/>
          </p:cNvPicPr>
          <p:nvPr/>
        </p:nvPicPr>
        <p:blipFill>
          <a:blip r:embed="rId2"/>
          <a:stretch>
            <a:fillRect/>
          </a:stretch>
        </p:blipFill>
        <p:spPr>
          <a:xfrm>
            <a:off x="7391400" y="2286869"/>
            <a:ext cx="4320000" cy="4320000"/>
          </a:xfrm>
          <a:prstGeom prst="rect">
            <a:avLst/>
          </a:prstGeom>
        </p:spPr>
      </p:pic>
    </p:spTree>
    <p:extLst>
      <p:ext uri="{BB962C8B-B14F-4D97-AF65-F5344CB8AC3E}">
        <p14:creationId xmlns:p14="http://schemas.microsoft.com/office/powerpoint/2010/main" val="9654124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4251</TotalTime>
  <Words>734</Words>
  <Application>Microsoft Macintosh PowerPoint</Application>
  <PresentationFormat>Widescreen</PresentationFormat>
  <Paragraphs>88</Paragraphs>
  <Slides>40</Slides>
  <Notes>0</Notes>
  <HiddenSlides>1</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Aptos</vt:lpstr>
      <vt:lpstr>Aptos Display</vt:lpstr>
      <vt:lpstr>Arial</vt:lpstr>
      <vt:lpstr>Wingdings</vt:lpstr>
      <vt:lpstr>Office Theme</vt:lpstr>
      <vt:lpstr>Introduction to Unsupervised Learning</vt:lpstr>
      <vt:lpstr>Outline</vt:lpstr>
      <vt:lpstr>PowerPoint Presentation</vt:lpstr>
      <vt:lpstr>PowerPoint Presentation</vt:lpstr>
      <vt:lpstr>PowerPoint Presentation</vt:lpstr>
      <vt:lpstr>PowerPoint Presentation</vt:lpstr>
      <vt:lpstr>Data Annotation</vt:lpstr>
      <vt:lpstr>Types of Data Annotation</vt:lpstr>
      <vt:lpstr>Why do we need to use unlabeled data?</vt:lpstr>
      <vt:lpstr>Why do we need to use unlabeled data?</vt:lpstr>
      <vt:lpstr>PowerPoint Presentation</vt:lpstr>
      <vt:lpstr>The human cost of training AI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Outline</vt:lpstr>
      <vt:lpstr>Categorizing news articles</vt:lpstr>
      <vt:lpstr>Medical Imaging</vt:lpstr>
      <vt:lpstr>Customer Profiling</vt:lpstr>
      <vt:lpstr>Recommendation Systems</vt:lpstr>
      <vt:lpstr>How clustering helped tracked a killer</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Palenzuela, Ronnel</dc:creator>
  <cp:lastModifiedBy>Elizer Jr. D. Ponio</cp:lastModifiedBy>
  <cp:revision>602</cp:revision>
  <dcterms:created xsi:type="dcterms:W3CDTF">2024-08-08T01:29:50Z</dcterms:created>
  <dcterms:modified xsi:type="dcterms:W3CDTF">2025-11-12T08:23:28Z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a813f4b-519a-4481-a498-85770f517757_Enabled">
    <vt:lpwstr>true</vt:lpwstr>
  </property>
  <property fmtid="{D5CDD505-2E9C-101B-9397-08002B2CF9AE}" pid="3" name="MSIP_Label_8a813f4b-519a-4481-a498-85770f517757_SetDate">
    <vt:lpwstr>2024-08-08T02:28:55Z</vt:lpwstr>
  </property>
  <property fmtid="{D5CDD505-2E9C-101B-9397-08002B2CF9AE}" pid="4" name="MSIP_Label_8a813f4b-519a-4481-a498-85770f517757_Method">
    <vt:lpwstr>Standard</vt:lpwstr>
  </property>
  <property fmtid="{D5CDD505-2E9C-101B-9397-08002B2CF9AE}" pid="5" name="MSIP_Label_8a813f4b-519a-4481-a498-85770f517757_Name">
    <vt:lpwstr>Anyone (unrestricted)</vt:lpwstr>
  </property>
  <property fmtid="{D5CDD505-2E9C-101B-9397-08002B2CF9AE}" pid="6" name="MSIP_Label_8a813f4b-519a-4481-a498-85770f517757_SiteId">
    <vt:lpwstr>1d981f77-3ca3-46ae-b0d4-e8044e6c7f84</vt:lpwstr>
  </property>
  <property fmtid="{D5CDD505-2E9C-101B-9397-08002B2CF9AE}" pid="7" name="MSIP_Label_8a813f4b-519a-4481-a498-85770f517757_ActionId">
    <vt:lpwstr>6e000025-dfc4-466b-8a1a-3abd180e870b</vt:lpwstr>
  </property>
  <property fmtid="{D5CDD505-2E9C-101B-9397-08002B2CF9AE}" pid="8" name="MSIP_Label_8a813f4b-519a-4481-a498-85770f517757_ContentBits">
    <vt:lpwstr>0</vt:lpwstr>
  </property>
</Properties>
</file>

<file path=docProps/thumbnail.jpeg>
</file>